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58" r:id="rId4"/>
    <p:sldId id="257" r:id="rId5"/>
    <p:sldId id="272" r:id="rId6"/>
    <p:sldId id="264" r:id="rId7"/>
    <p:sldId id="267" r:id="rId8"/>
    <p:sldId id="266" r:id="rId9"/>
    <p:sldId id="261" r:id="rId10"/>
    <p:sldId id="268" r:id="rId11"/>
    <p:sldId id="263" r:id="rId12"/>
    <p:sldId id="259" r:id="rId13"/>
    <p:sldId id="269" r:id="rId14"/>
    <p:sldId id="270" r:id="rId15"/>
    <p:sldId id="276" r:id="rId16"/>
    <p:sldId id="260" r:id="rId17"/>
    <p:sldId id="274" r:id="rId18"/>
    <p:sldId id="275" r:id="rId19"/>
    <p:sldId id="289" r:id="rId20"/>
    <p:sldId id="277" r:id="rId21"/>
    <p:sldId id="281" r:id="rId22"/>
    <p:sldId id="282" r:id="rId23"/>
    <p:sldId id="283" r:id="rId24"/>
    <p:sldId id="284" r:id="rId25"/>
    <p:sldId id="285" r:id="rId26"/>
    <p:sldId id="278" r:id="rId27"/>
    <p:sldId id="290" r:id="rId28"/>
    <p:sldId id="286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5722B-3B97-FE47-91E2-7B7754690679}" v="133" dt="2022-04-27T18:49:18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16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ements, William" userId="cbdb0636-a496-422a-8d40-98c53d494d26" providerId="ADAL" clId="{5155722B-3B97-FE47-91E2-7B7754690679}"/>
    <pc:docChg chg="undo custSel addSld delSld modSld sldOrd">
      <pc:chgData name="Clements, William" userId="cbdb0636-a496-422a-8d40-98c53d494d26" providerId="ADAL" clId="{5155722B-3B97-FE47-91E2-7B7754690679}" dt="2022-04-27T18:49:21.103" v="1255" actId="1076"/>
      <pc:docMkLst>
        <pc:docMk/>
      </pc:docMkLst>
      <pc:sldChg chg="addSp modSp mod setBg">
        <pc:chgData name="Clements, William" userId="cbdb0636-a496-422a-8d40-98c53d494d26" providerId="ADAL" clId="{5155722B-3B97-FE47-91E2-7B7754690679}" dt="2022-04-19T19:27:16.839" v="32" actId="26606"/>
        <pc:sldMkLst>
          <pc:docMk/>
          <pc:sldMk cId="804092648" sldId="256"/>
        </pc:sldMkLst>
        <pc:spChg chg="mo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2" creationId="{3B20B71F-1A55-BEC8-1240-FE77C593E1C3}"/>
          </ac:spMkLst>
        </pc:spChg>
        <pc:spChg chg="mo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3" creationId="{2CB6B85E-F706-75EA-0490-6061A89695B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9" creationId="{2B577FF9-3543-4875-815D-3D87BD8A200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1" creationId="{F5569EEC-E12F-4856-B407-02B2813A4AA5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3" creationId="{CF860788-3A6A-45A3-B3F1-06F159665603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5" creationId="{DF1E3393-B852-4883-B778-ED3525112942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7" creationId="{39853D09-4205-4CC7-83EB-288E886AC9E4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19" creationId="{0D040B79-3E73-4A31-840D-D6B9C9FDFC46}"/>
          </ac:spMkLst>
        </pc:spChg>
        <pc:spChg chg="add">
          <ac:chgData name="Clements, William" userId="cbdb0636-a496-422a-8d40-98c53d494d26" providerId="ADAL" clId="{5155722B-3B97-FE47-91E2-7B7754690679}" dt="2022-04-19T19:27:16.839" v="32" actId="26606"/>
          <ac:spMkLst>
            <pc:docMk/>
            <pc:sldMk cId="804092648" sldId="256"/>
            <ac:spMk id="21" creationId="{156C6AE5-3F8B-42AC-9EA4-1B686A11E93F}"/>
          </ac:spMkLst>
        </pc:spChg>
        <pc:picChg chg="add mod">
          <ac:chgData name="Clements, William" userId="cbdb0636-a496-422a-8d40-98c53d494d26" providerId="ADAL" clId="{5155722B-3B97-FE47-91E2-7B7754690679}" dt="2022-04-19T19:27:16.839" v="32" actId="26606"/>
          <ac:picMkLst>
            <pc:docMk/>
            <pc:sldMk cId="804092648" sldId="256"/>
            <ac:picMk id="4" creationId="{A636F6F7-E761-09DA-F174-28C7F3B51078}"/>
          </ac:picMkLst>
        </pc:picChg>
      </pc:sldChg>
      <pc:sldChg chg="add">
        <pc:chgData name="Clements, William" userId="cbdb0636-a496-422a-8d40-98c53d494d26" providerId="ADAL" clId="{5155722B-3B97-FE47-91E2-7B7754690679}" dt="2022-04-19T19:24:29.395" v="0"/>
        <pc:sldMkLst>
          <pc:docMk/>
          <pc:sldMk cId="1532484687" sldId="257"/>
        </pc:sldMkLst>
      </pc:sldChg>
      <pc:sldChg chg="add ord">
        <pc:chgData name="Clements, William" userId="cbdb0636-a496-422a-8d40-98c53d494d26" providerId="ADAL" clId="{5155722B-3B97-FE47-91E2-7B7754690679}" dt="2022-04-19T19:25:22.732" v="25" actId="20578"/>
        <pc:sldMkLst>
          <pc:docMk/>
          <pc:sldMk cId="2908514987" sldId="258"/>
        </pc:sldMkLst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3928851245" sldId="259"/>
        </pc:sldMkLst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102724303" sldId="260"/>
        </pc:sldMkLst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1004171227" sldId="261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0" creationId="{4F7EBAE4-9945-4473-9E34-B2C66EA0F03D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1" creationId="{70BEB1E7-2F88-40BC-B73D-42E5B6F80BFC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004171227" sldId="261"/>
            <ac:spMk id="1042" creationId="{A7B99495-F43F-4D80-A44F-2CB4764EB90B}"/>
          </ac:spMkLst>
        </pc:spChg>
      </pc:sldChg>
      <pc:sldChg chg="add">
        <pc:chgData name="Clements, William" userId="cbdb0636-a496-422a-8d40-98c53d494d26" providerId="ADAL" clId="{5155722B-3B97-FE47-91E2-7B7754690679}" dt="2022-04-19T19:24:46.510" v="4"/>
        <pc:sldMkLst>
          <pc:docMk/>
          <pc:sldMk cId="2318637418" sldId="263"/>
        </pc:sldMkLst>
      </pc:sldChg>
      <pc:sldChg chg="modSp add mod">
        <pc:chgData name="Clements, William" userId="cbdb0636-a496-422a-8d40-98c53d494d26" providerId="ADAL" clId="{5155722B-3B97-FE47-91E2-7B7754690679}" dt="2022-04-20T17:03:55.521" v="201" actId="113"/>
        <pc:sldMkLst>
          <pc:docMk/>
          <pc:sldMk cId="3623282843" sldId="264"/>
        </pc:sldMkLst>
        <pc:spChg chg="mod">
          <ac:chgData name="Clements, William" userId="cbdb0636-a496-422a-8d40-98c53d494d26" providerId="ADAL" clId="{5155722B-3B97-FE47-91E2-7B7754690679}" dt="2022-04-20T17:03:55.521" v="201" actId="113"/>
          <ac:spMkLst>
            <pc:docMk/>
            <pc:sldMk cId="3623282843" sldId="264"/>
            <ac:spMk id="3" creationId="{7DACA00C-78BB-438C-92CB-6F3CFA69A96C}"/>
          </ac:spMkLst>
        </pc:spChg>
      </pc:sldChg>
      <pc:sldChg chg="add del">
        <pc:chgData name="Clements, William" userId="cbdb0636-a496-422a-8d40-98c53d494d26" providerId="ADAL" clId="{5155722B-3B97-FE47-91E2-7B7754690679}" dt="2022-04-19T19:26:32.108" v="26" actId="2696"/>
        <pc:sldMkLst>
          <pc:docMk/>
          <pc:sldMk cId="2634571662" sldId="265"/>
        </pc:sldMkLst>
      </pc:sldChg>
      <pc:sldChg chg="modSp add mod ord">
        <pc:chgData name="Clements, William" userId="cbdb0636-a496-422a-8d40-98c53d494d26" providerId="ADAL" clId="{5155722B-3B97-FE47-91E2-7B7754690679}" dt="2022-04-20T17:05:18.395" v="207" actId="113"/>
        <pc:sldMkLst>
          <pc:docMk/>
          <pc:sldMk cId="2455657380" sldId="266"/>
        </pc:sldMkLst>
        <pc:spChg chg="mod">
          <ac:chgData name="Clements, William" userId="cbdb0636-a496-422a-8d40-98c53d494d26" providerId="ADAL" clId="{5155722B-3B97-FE47-91E2-7B7754690679}" dt="2022-04-20T17:05:18.395" v="207" actId="113"/>
          <ac:spMkLst>
            <pc:docMk/>
            <pc:sldMk cId="2455657380" sldId="266"/>
            <ac:spMk id="3" creationId="{AD12ECDB-1B5A-43EC-B304-67476C528819}"/>
          </ac:spMkLst>
        </pc:spChg>
      </pc:sldChg>
      <pc:sldChg chg="add ord">
        <pc:chgData name="Clements, William" userId="cbdb0636-a496-422a-8d40-98c53d494d26" providerId="ADAL" clId="{5155722B-3B97-FE47-91E2-7B7754690679}" dt="2022-04-19T19:26:59.584" v="27" actId="20578"/>
        <pc:sldMkLst>
          <pc:docMk/>
          <pc:sldMk cId="1718259433" sldId="267"/>
        </pc:sldMkLst>
      </pc:sldChg>
      <pc:sldChg chg="modSp add mod">
        <pc:chgData name="Clements, William" userId="cbdb0636-a496-422a-8d40-98c53d494d26" providerId="ADAL" clId="{5155722B-3B97-FE47-91E2-7B7754690679}" dt="2022-04-20T17:05:44.514" v="210" actId="113"/>
        <pc:sldMkLst>
          <pc:docMk/>
          <pc:sldMk cId="839991613" sldId="268"/>
        </pc:sldMkLst>
        <pc:spChg chg="mod">
          <ac:chgData name="Clements, William" userId="cbdb0636-a496-422a-8d40-98c53d494d26" providerId="ADAL" clId="{5155722B-3B97-FE47-91E2-7B7754690679}" dt="2022-04-20T17:05:44.514" v="210" actId="113"/>
          <ac:spMkLst>
            <pc:docMk/>
            <pc:sldMk cId="839991613" sldId="268"/>
            <ac:spMk id="3" creationId="{A4BC3B1F-7B86-4187-A1D4-35D1DD5B462D}"/>
          </ac:spMkLst>
        </pc:spChg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3458706837" sldId="269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3458706837" sldId="269"/>
            <ac:spMk id="16" creationId="{98135EBA-B3A3-4F88-BCB1-D0C8E63F47CA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3458706837" sldId="269"/>
            <ac:spMk id="18" creationId="{B551406E-05CC-4445-9609-3E253925D771}"/>
          </ac:spMkLst>
        </pc:sp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0" creationId="{FB9683CF-0DA1-46CF-ACAC-D8EE1B15BDB7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2" creationId="{C2AE770B-9BD5-45F7-9DD4-D3FFD62FE6FE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4" creationId="{24A55763-CE5D-4A9B-A9F7-982C800073B9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3458706837" sldId="269"/>
            <ac:cxnSpMk id="26" creationId="{4E4DDBE7-307B-40B1-B6B5-5B376C16D732}"/>
          </ac:cxnSpMkLst>
        </pc:cxnChg>
      </pc:sldChg>
      <pc:sldChg chg="delSp add setBg delDesignElem">
        <pc:chgData name="Clements, William" userId="cbdb0636-a496-422a-8d40-98c53d494d26" providerId="ADAL" clId="{5155722B-3B97-FE47-91E2-7B7754690679}" dt="2022-04-19T19:24:46.510" v="4"/>
        <pc:sldMkLst>
          <pc:docMk/>
          <pc:sldMk cId="1907887698" sldId="270"/>
        </pc:sldMkLst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907887698" sldId="270"/>
            <ac:spMk id="20" creationId="{98135EBA-B3A3-4F88-BCB1-D0C8E63F47CA}"/>
          </ac:spMkLst>
        </pc:spChg>
        <pc:spChg chg="del">
          <ac:chgData name="Clements, William" userId="cbdb0636-a496-422a-8d40-98c53d494d26" providerId="ADAL" clId="{5155722B-3B97-FE47-91E2-7B7754690679}" dt="2022-04-19T19:24:46.510" v="4"/>
          <ac:spMkLst>
            <pc:docMk/>
            <pc:sldMk cId="1907887698" sldId="270"/>
            <ac:spMk id="22" creationId="{B551406E-05CC-4445-9609-3E253925D771}"/>
          </ac:spMkLst>
        </pc:sp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4" creationId="{FB9683CF-0DA1-46CF-ACAC-D8EE1B15BDB7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6" creationId="{C2AE770B-9BD5-45F7-9DD4-D3FFD62FE6FE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28" creationId="{24A55763-CE5D-4A9B-A9F7-982C800073B9}"/>
          </ac:cxnSpMkLst>
        </pc:cxnChg>
        <pc:cxnChg chg="del">
          <ac:chgData name="Clements, William" userId="cbdb0636-a496-422a-8d40-98c53d494d26" providerId="ADAL" clId="{5155722B-3B97-FE47-91E2-7B7754690679}" dt="2022-04-19T19:24:46.510" v="4"/>
          <ac:cxnSpMkLst>
            <pc:docMk/>
            <pc:sldMk cId="1907887698" sldId="270"/>
            <ac:cxnSpMk id="30" creationId="{4E4DDBE7-307B-40B1-B6B5-5B376C16D732}"/>
          </ac:cxnSpMkLst>
        </pc:cxnChg>
      </pc:sldChg>
      <pc:sldChg chg="addSp delSp modSp add del mod">
        <pc:chgData name="Clements, William" userId="cbdb0636-a496-422a-8d40-98c53d494d26" providerId="ADAL" clId="{5155722B-3B97-FE47-91E2-7B7754690679}" dt="2022-04-19T19:27:26.181" v="33" actId="2696"/>
        <pc:sldMkLst>
          <pc:docMk/>
          <pc:sldMk cId="1544927327" sldId="271"/>
        </pc:sldMkLst>
        <pc:spChg chg="add mod">
          <ac:chgData name="Clements, William" userId="cbdb0636-a496-422a-8d40-98c53d494d26" providerId="ADAL" clId="{5155722B-3B97-FE47-91E2-7B7754690679}" dt="2022-04-19T19:27:09.235" v="28" actId="21"/>
          <ac:spMkLst>
            <pc:docMk/>
            <pc:sldMk cId="1544927327" sldId="271"/>
            <ac:spMk id="4" creationId="{F06C863E-3393-9ABE-A44C-86556962F781}"/>
          </ac:spMkLst>
        </pc:spChg>
        <pc:picChg chg="del">
          <ac:chgData name="Clements, William" userId="cbdb0636-a496-422a-8d40-98c53d494d26" providerId="ADAL" clId="{5155722B-3B97-FE47-91E2-7B7754690679}" dt="2022-04-19T19:27:09.235" v="28" actId="21"/>
          <ac:picMkLst>
            <pc:docMk/>
            <pc:sldMk cId="1544927327" sldId="271"/>
            <ac:picMk id="5" creationId="{25BD87D3-9EB2-493C-A2E2-2FC0D082972C}"/>
          </ac:picMkLst>
        </pc:picChg>
      </pc:sldChg>
      <pc:sldChg chg="addSp modSp add mod">
        <pc:chgData name="Clements, William" userId="cbdb0636-a496-422a-8d40-98c53d494d26" providerId="ADAL" clId="{5155722B-3B97-FE47-91E2-7B7754690679}" dt="2022-04-20T16:58:28.218" v="40" actId="1076"/>
        <pc:sldMkLst>
          <pc:docMk/>
          <pc:sldMk cId="659067986" sldId="272"/>
        </pc:sldMkLst>
        <pc:picChg chg="add mod">
          <ac:chgData name="Clements, William" userId="cbdb0636-a496-422a-8d40-98c53d494d26" providerId="ADAL" clId="{5155722B-3B97-FE47-91E2-7B7754690679}" dt="2022-04-20T16:58:28.218" v="40" actId="1076"/>
          <ac:picMkLst>
            <pc:docMk/>
            <pc:sldMk cId="659067986" sldId="272"/>
            <ac:picMk id="4" creationId="{A48ECBF7-306C-E29D-50ED-A70FB79A9A70}"/>
          </ac:picMkLst>
        </pc:picChg>
        <pc:picChg chg="mod">
          <ac:chgData name="Clements, William" userId="cbdb0636-a496-422a-8d40-98c53d494d26" providerId="ADAL" clId="{5155722B-3B97-FE47-91E2-7B7754690679}" dt="2022-04-20T16:58:22.640" v="37" actId="1076"/>
          <ac:picMkLst>
            <pc:docMk/>
            <pc:sldMk cId="659067986" sldId="272"/>
            <ac:picMk id="5" creationId="{56BD0442-9A8C-46CF-AB4C-880F42393AB6}"/>
          </ac:picMkLst>
        </pc:picChg>
      </pc:sldChg>
      <pc:sldChg chg="modSp new mod">
        <pc:chgData name="Clements, William" userId="cbdb0636-a496-422a-8d40-98c53d494d26" providerId="ADAL" clId="{5155722B-3B97-FE47-91E2-7B7754690679}" dt="2022-04-25T14:38:17.279" v="223" actId="20577"/>
        <pc:sldMkLst>
          <pc:docMk/>
          <pc:sldMk cId="4195940009" sldId="273"/>
        </pc:sldMkLst>
        <pc:spChg chg="mod">
          <ac:chgData name="Clements, William" userId="cbdb0636-a496-422a-8d40-98c53d494d26" providerId="ADAL" clId="{5155722B-3B97-FE47-91E2-7B7754690679}" dt="2022-04-19T19:25:12.853" v="14" actId="20577"/>
          <ac:spMkLst>
            <pc:docMk/>
            <pc:sldMk cId="4195940009" sldId="273"/>
            <ac:spMk id="2" creationId="{DA84A539-7229-6940-F151-4BFAE7464EAB}"/>
          </ac:spMkLst>
        </pc:spChg>
        <pc:spChg chg="mod">
          <ac:chgData name="Clements, William" userId="cbdb0636-a496-422a-8d40-98c53d494d26" providerId="ADAL" clId="{5155722B-3B97-FE47-91E2-7B7754690679}" dt="2022-04-25T14:38:17.279" v="223" actId="20577"/>
          <ac:spMkLst>
            <pc:docMk/>
            <pc:sldMk cId="4195940009" sldId="273"/>
            <ac:spMk id="3" creationId="{4B85EF03-4DD4-36A1-3AEC-4068636C66A0}"/>
          </ac:spMkLst>
        </pc:spChg>
      </pc:sldChg>
      <pc:sldChg chg="add">
        <pc:chgData name="Clements, William" userId="cbdb0636-a496-422a-8d40-98c53d494d26" providerId="ADAL" clId="{5155722B-3B97-FE47-91E2-7B7754690679}" dt="2022-04-19T19:28:08.615" v="34"/>
        <pc:sldMkLst>
          <pc:docMk/>
          <pc:sldMk cId="263320556" sldId="274"/>
        </pc:sldMkLst>
      </pc:sldChg>
      <pc:sldChg chg="add">
        <pc:chgData name="Clements, William" userId="cbdb0636-a496-422a-8d40-98c53d494d26" providerId="ADAL" clId="{5155722B-3B97-FE47-91E2-7B7754690679}" dt="2022-04-19T19:28:42.539" v="35"/>
        <pc:sldMkLst>
          <pc:docMk/>
          <pc:sldMk cId="410964426" sldId="275"/>
        </pc:sldMkLst>
      </pc:sldChg>
      <pc:sldChg chg="modSp new mod">
        <pc:chgData name="Clements, William" userId="cbdb0636-a496-422a-8d40-98c53d494d26" providerId="ADAL" clId="{5155722B-3B97-FE47-91E2-7B7754690679}" dt="2022-04-20T17:01:06.052" v="135" actId="20577"/>
        <pc:sldMkLst>
          <pc:docMk/>
          <pc:sldMk cId="2650629563" sldId="276"/>
        </pc:sldMkLst>
        <pc:spChg chg="mod">
          <ac:chgData name="Clements, William" userId="cbdb0636-a496-422a-8d40-98c53d494d26" providerId="ADAL" clId="{5155722B-3B97-FE47-91E2-7B7754690679}" dt="2022-04-20T17:01:00.331" v="115" actId="20577"/>
          <ac:spMkLst>
            <pc:docMk/>
            <pc:sldMk cId="2650629563" sldId="276"/>
            <ac:spMk id="2" creationId="{4D90FBE1-11D0-5DF1-EC9A-A21ECF663B55}"/>
          </ac:spMkLst>
        </pc:spChg>
        <pc:spChg chg="mod">
          <ac:chgData name="Clements, William" userId="cbdb0636-a496-422a-8d40-98c53d494d26" providerId="ADAL" clId="{5155722B-3B97-FE47-91E2-7B7754690679}" dt="2022-04-20T17:01:06.052" v="135" actId="20577"/>
          <ac:spMkLst>
            <pc:docMk/>
            <pc:sldMk cId="2650629563" sldId="276"/>
            <ac:spMk id="3" creationId="{7A4AB78B-80F2-7400-468C-3EA9A74CF117}"/>
          </ac:spMkLst>
        </pc:spChg>
      </pc:sldChg>
      <pc:sldChg chg="addSp modSp new mod ord">
        <pc:chgData name="Clements, William" userId="cbdb0636-a496-422a-8d40-98c53d494d26" providerId="ADAL" clId="{5155722B-3B97-FE47-91E2-7B7754690679}" dt="2022-04-27T17:15:14.809" v="928" actId="20577"/>
        <pc:sldMkLst>
          <pc:docMk/>
          <pc:sldMk cId="2979533862" sldId="277"/>
        </pc:sldMkLst>
        <pc:spChg chg="mod">
          <ac:chgData name="Clements, William" userId="cbdb0636-a496-422a-8d40-98c53d494d26" providerId="ADAL" clId="{5155722B-3B97-FE47-91E2-7B7754690679}" dt="2022-04-20T16:59:58.306" v="65" actId="20577"/>
          <ac:spMkLst>
            <pc:docMk/>
            <pc:sldMk cId="2979533862" sldId="277"/>
            <ac:spMk id="2" creationId="{9CDC3C6D-2273-F0B1-930D-E891B03971C0}"/>
          </ac:spMkLst>
        </pc:spChg>
        <pc:spChg chg="mod">
          <ac:chgData name="Clements, William" userId="cbdb0636-a496-422a-8d40-98c53d494d26" providerId="ADAL" clId="{5155722B-3B97-FE47-91E2-7B7754690679}" dt="2022-04-27T17:15:14.809" v="928" actId="20577"/>
          <ac:spMkLst>
            <pc:docMk/>
            <pc:sldMk cId="2979533862" sldId="277"/>
            <ac:spMk id="3" creationId="{FC5E5E39-2236-D96B-67CC-B201AB4E0921}"/>
          </ac:spMkLst>
        </pc:spChg>
        <pc:spChg chg="mod">
          <ac:chgData name="Clements, William" userId="cbdb0636-a496-422a-8d40-98c53d494d26" providerId="ADAL" clId="{5155722B-3B97-FE47-91E2-7B7754690679}" dt="2022-04-20T17:02:05.398" v="148" actId="21"/>
          <ac:spMkLst>
            <pc:docMk/>
            <pc:sldMk cId="2979533862" sldId="277"/>
            <ac:spMk id="4" creationId="{BE88CE52-B4B7-BABD-8BAC-957332503266}"/>
          </ac:spMkLst>
        </pc:spChg>
        <pc:picChg chg="add mod">
          <ac:chgData name="Clements, William" userId="cbdb0636-a496-422a-8d40-98c53d494d26" providerId="ADAL" clId="{5155722B-3B97-FE47-91E2-7B7754690679}" dt="2022-04-27T17:14:07.776" v="846" actId="1076"/>
          <ac:picMkLst>
            <pc:docMk/>
            <pc:sldMk cId="2979533862" sldId="277"/>
            <ac:picMk id="5" creationId="{A4803639-2A8C-8495-9A40-E6A3A012D2A7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7:17:24.150" v="973"/>
        <pc:sldMkLst>
          <pc:docMk/>
          <pc:sldMk cId="3254540948" sldId="278"/>
        </pc:sldMkLst>
        <pc:spChg chg="mod">
          <ac:chgData name="Clements, William" userId="cbdb0636-a496-422a-8d40-98c53d494d26" providerId="ADAL" clId="{5155722B-3B97-FE47-91E2-7B7754690679}" dt="2022-04-20T17:02:57.359" v="196" actId="20577"/>
          <ac:spMkLst>
            <pc:docMk/>
            <pc:sldMk cId="3254540948" sldId="278"/>
            <ac:spMk id="2" creationId="{4F47FFB4-A9C0-A3DA-75AE-00876EC83A70}"/>
          </ac:spMkLst>
        </pc:spChg>
        <pc:spChg chg="mod">
          <ac:chgData name="Clements, William" userId="cbdb0636-a496-422a-8d40-98c53d494d26" providerId="ADAL" clId="{5155722B-3B97-FE47-91E2-7B7754690679}" dt="2022-04-20T17:01:57.619" v="146"/>
          <ac:spMkLst>
            <pc:docMk/>
            <pc:sldMk cId="3254540948" sldId="278"/>
            <ac:spMk id="3" creationId="{C47926DC-0DF4-CF97-761F-FA720BB311A2}"/>
          </ac:spMkLst>
        </pc:spChg>
        <pc:spChg chg="add del mod">
          <ac:chgData name="Clements, William" userId="cbdb0636-a496-422a-8d40-98c53d494d26" providerId="ADAL" clId="{5155722B-3B97-FE47-91E2-7B7754690679}" dt="2022-04-27T17:17:24.150" v="973"/>
          <ac:spMkLst>
            <pc:docMk/>
            <pc:sldMk cId="3254540948" sldId="278"/>
            <ac:spMk id="5" creationId="{24E3F3F6-159F-4BEB-6348-4F3BC60BB0F2}"/>
          </ac:spMkLst>
        </pc:spChg>
      </pc:sldChg>
      <pc:sldChg chg="addSp delSp modSp new del mod ord">
        <pc:chgData name="Clements, William" userId="cbdb0636-a496-422a-8d40-98c53d494d26" providerId="ADAL" clId="{5155722B-3B97-FE47-91E2-7B7754690679}" dt="2022-04-27T16:53:47.507" v="554" actId="2696"/>
        <pc:sldMkLst>
          <pc:docMk/>
          <pc:sldMk cId="3186714845" sldId="279"/>
        </pc:sldMkLst>
        <pc:spChg chg="mod">
          <ac:chgData name="Clements, William" userId="cbdb0636-a496-422a-8d40-98c53d494d26" providerId="ADAL" clId="{5155722B-3B97-FE47-91E2-7B7754690679}" dt="2022-04-20T17:02:42.878" v="176" actId="20577"/>
          <ac:spMkLst>
            <pc:docMk/>
            <pc:sldMk cId="3186714845" sldId="279"/>
            <ac:spMk id="2" creationId="{9E36693E-2B6E-9347-9D04-9DE0FEEF9016}"/>
          </ac:spMkLst>
        </pc:spChg>
        <pc:spChg chg="mod">
          <ac:chgData name="Clements, William" userId="cbdb0636-a496-422a-8d40-98c53d494d26" providerId="ADAL" clId="{5155722B-3B97-FE47-91E2-7B7754690679}" dt="2022-04-20T17:02:16.135" v="153" actId="20577"/>
          <ac:spMkLst>
            <pc:docMk/>
            <pc:sldMk cId="3186714845" sldId="279"/>
            <ac:spMk id="3" creationId="{670DB6CE-D8B5-3B5D-84FA-73F0BBA695B7}"/>
          </ac:spMkLst>
        </pc:spChg>
        <pc:spChg chg="add del">
          <ac:chgData name="Clements, William" userId="cbdb0636-a496-422a-8d40-98c53d494d26" providerId="ADAL" clId="{5155722B-3B97-FE47-91E2-7B7754690679}" dt="2022-04-20T17:02:07.578" v="150" actId="22"/>
          <ac:spMkLst>
            <pc:docMk/>
            <pc:sldMk cId="3186714845" sldId="279"/>
            <ac:spMk id="6" creationId="{A3EC70A0-3DB3-37D4-482F-0B4959C42038}"/>
          </ac:spMkLst>
        </pc:spChg>
      </pc:sldChg>
      <pc:sldChg chg="new del">
        <pc:chgData name="Clements, William" userId="cbdb0636-a496-422a-8d40-98c53d494d26" providerId="ADAL" clId="{5155722B-3B97-FE47-91E2-7B7754690679}" dt="2022-04-27T16:13:30.945" v="225" actId="2696"/>
        <pc:sldMkLst>
          <pc:docMk/>
          <pc:sldMk cId="885414650" sldId="280"/>
        </pc:sldMkLst>
      </pc:sldChg>
      <pc:sldChg chg="addSp delSp modSp new del mod modClrScheme chgLayout">
        <pc:chgData name="Clements, William" userId="cbdb0636-a496-422a-8d40-98c53d494d26" providerId="ADAL" clId="{5155722B-3B97-FE47-91E2-7B7754690679}" dt="2022-04-27T16:45:46.939" v="463" actId="2696"/>
        <pc:sldMkLst>
          <pc:docMk/>
          <pc:sldMk cId="1137040118" sldId="280"/>
        </pc:sldMkLst>
        <pc:spChg chg="del mod ord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2" creationId="{6AF2EE3A-9C85-3B98-1E83-E30EEA84DAC6}"/>
          </ac:spMkLst>
        </pc:spChg>
        <pc:spChg chg="del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3" creationId="{12C708DA-4FFD-6A29-444D-5524709DAEFA}"/>
          </ac:spMkLst>
        </pc:spChg>
        <pc:spChg chg="del">
          <ac:chgData name="Clements, William" userId="cbdb0636-a496-422a-8d40-98c53d494d26" providerId="ADAL" clId="{5155722B-3B97-FE47-91E2-7B7754690679}" dt="2022-04-27T16:13:39.381" v="227" actId="700"/>
          <ac:spMkLst>
            <pc:docMk/>
            <pc:sldMk cId="1137040118" sldId="280"/>
            <ac:spMk id="4" creationId="{A02350D2-5C89-881B-DB8F-634CF2209616}"/>
          </ac:spMkLst>
        </pc:spChg>
        <pc:spChg chg="add mod ord">
          <ac:chgData name="Clements, William" userId="cbdb0636-a496-422a-8d40-98c53d494d26" providerId="ADAL" clId="{5155722B-3B97-FE47-91E2-7B7754690679}" dt="2022-04-27T16:13:52.213" v="255" actId="20577"/>
          <ac:spMkLst>
            <pc:docMk/>
            <pc:sldMk cId="1137040118" sldId="280"/>
            <ac:spMk id="5" creationId="{D5974064-0808-77E9-FFB0-B2F9B892BA26}"/>
          </ac:spMkLst>
        </pc:spChg>
        <pc:picChg chg="add del mod">
          <ac:chgData name="Clements, William" userId="cbdb0636-a496-422a-8d40-98c53d494d26" providerId="ADAL" clId="{5155722B-3B97-FE47-91E2-7B7754690679}" dt="2022-04-27T16:43:09.803" v="420" actId="21"/>
          <ac:picMkLst>
            <pc:docMk/>
            <pc:sldMk cId="1137040118" sldId="280"/>
            <ac:picMk id="6" creationId="{5F60AE89-71B1-10DD-76F4-D4D26311C7B4}"/>
          </ac:picMkLst>
        </pc:picChg>
      </pc:sldChg>
      <pc:sldChg chg="addSp delSp modSp new mod ord">
        <pc:chgData name="Clements, William" userId="cbdb0636-a496-422a-8d40-98c53d494d26" providerId="ADAL" clId="{5155722B-3B97-FE47-91E2-7B7754690679}" dt="2022-04-27T16:41:00.803" v="380" actId="1076"/>
        <pc:sldMkLst>
          <pc:docMk/>
          <pc:sldMk cId="2270149503" sldId="281"/>
        </pc:sldMkLst>
        <pc:spChg chg="mod">
          <ac:chgData name="Clements, William" userId="cbdb0636-a496-422a-8d40-98c53d494d26" providerId="ADAL" clId="{5155722B-3B97-FE47-91E2-7B7754690679}" dt="2022-04-27T16:14:16.405" v="260" actId="20577"/>
          <ac:spMkLst>
            <pc:docMk/>
            <pc:sldMk cId="2270149503" sldId="281"/>
            <ac:spMk id="2" creationId="{55C9A2D3-E57A-94C1-E723-D043C4681298}"/>
          </ac:spMkLst>
        </pc:spChg>
        <pc:spChg chg="add del mod">
          <ac:chgData name="Clements, William" userId="cbdb0636-a496-422a-8d40-98c53d494d26" providerId="ADAL" clId="{5155722B-3B97-FE47-91E2-7B7754690679}" dt="2022-04-27T16:33:43.826" v="292"/>
          <ac:spMkLst>
            <pc:docMk/>
            <pc:sldMk cId="2270149503" sldId="281"/>
            <ac:spMk id="9" creationId="{B6CAB4A6-94D0-797A-17DC-C4B4C7C8CFCE}"/>
          </ac:spMkLst>
        </pc:spChg>
        <pc:spChg chg="add mod">
          <ac:chgData name="Clements, William" userId="cbdb0636-a496-422a-8d40-98c53d494d26" providerId="ADAL" clId="{5155722B-3B97-FE47-91E2-7B7754690679}" dt="2022-04-27T16:40:41.711" v="370" actId="688"/>
          <ac:spMkLst>
            <pc:docMk/>
            <pc:sldMk cId="2270149503" sldId="281"/>
            <ac:spMk id="11" creationId="{2FBBBCC3-437C-94C1-9134-AD63BCA66979}"/>
          </ac:spMkLst>
        </pc:spChg>
        <pc:spChg chg="add mod">
          <ac:chgData name="Clements, William" userId="cbdb0636-a496-422a-8d40-98c53d494d26" providerId="ADAL" clId="{5155722B-3B97-FE47-91E2-7B7754690679}" dt="2022-04-27T16:40:44.584" v="372" actId="1076"/>
          <ac:spMkLst>
            <pc:docMk/>
            <pc:sldMk cId="2270149503" sldId="281"/>
            <ac:spMk id="12" creationId="{58B43033-6479-5723-2DC5-8B05D419C85E}"/>
          </ac:spMkLst>
        </pc:spChg>
        <pc:spChg chg="add mod">
          <ac:chgData name="Clements, William" userId="cbdb0636-a496-422a-8d40-98c53d494d26" providerId="ADAL" clId="{5155722B-3B97-FE47-91E2-7B7754690679}" dt="2022-04-27T16:40:47.704" v="374" actId="1076"/>
          <ac:spMkLst>
            <pc:docMk/>
            <pc:sldMk cId="2270149503" sldId="281"/>
            <ac:spMk id="13" creationId="{836B788F-E95A-2313-B331-E6C5DF3CBAE0}"/>
          </ac:spMkLst>
        </pc:spChg>
        <pc:spChg chg="add mod">
          <ac:chgData name="Clements, William" userId="cbdb0636-a496-422a-8d40-98c53d494d26" providerId="ADAL" clId="{5155722B-3B97-FE47-91E2-7B7754690679}" dt="2022-04-27T16:40:51.345" v="376" actId="1076"/>
          <ac:spMkLst>
            <pc:docMk/>
            <pc:sldMk cId="2270149503" sldId="281"/>
            <ac:spMk id="14" creationId="{09CFC89B-8016-BCC4-11B8-EB9FEEB6F86F}"/>
          </ac:spMkLst>
        </pc:spChg>
        <pc:spChg chg="add mod">
          <ac:chgData name="Clements, William" userId="cbdb0636-a496-422a-8d40-98c53d494d26" providerId="ADAL" clId="{5155722B-3B97-FE47-91E2-7B7754690679}" dt="2022-04-27T16:40:57.035" v="378" actId="1076"/>
          <ac:spMkLst>
            <pc:docMk/>
            <pc:sldMk cId="2270149503" sldId="281"/>
            <ac:spMk id="15" creationId="{C7C93898-2A25-3983-D887-365B978956A6}"/>
          </ac:spMkLst>
        </pc:spChg>
        <pc:spChg chg="add mod">
          <ac:chgData name="Clements, William" userId="cbdb0636-a496-422a-8d40-98c53d494d26" providerId="ADAL" clId="{5155722B-3B97-FE47-91E2-7B7754690679}" dt="2022-04-27T16:41:00.803" v="380" actId="1076"/>
          <ac:spMkLst>
            <pc:docMk/>
            <pc:sldMk cId="2270149503" sldId="281"/>
            <ac:spMk id="16" creationId="{63D1B3AE-AC0C-E0D1-FC18-6644BB62F9E6}"/>
          </ac:spMkLst>
        </pc:spChg>
        <pc:picChg chg="add mod">
          <ac:chgData name="Clements, William" userId="cbdb0636-a496-422a-8d40-98c53d494d26" providerId="ADAL" clId="{5155722B-3B97-FE47-91E2-7B7754690679}" dt="2022-04-27T16:29:45.699" v="268" actId="14100"/>
          <ac:picMkLst>
            <pc:docMk/>
            <pc:sldMk cId="2270149503" sldId="281"/>
            <ac:picMk id="3" creationId="{23946865-387D-E1B1-31E4-8BC5FDE55360}"/>
          </ac:picMkLst>
        </pc:picChg>
        <pc:picChg chg="add mod">
          <ac:chgData name="Clements, William" userId="cbdb0636-a496-422a-8d40-98c53d494d26" providerId="ADAL" clId="{5155722B-3B97-FE47-91E2-7B7754690679}" dt="2022-04-27T16:29:49.374" v="270" actId="1076"/>
          <ac:picMkLst>
            <pc:docMk/>
            <pc:sldMk cId="2270149503" sldId="281"/>
            <ac:picMk id="4" creationId="{6B27ABA4-E99B-D8B5-C147-F79587646999}"/>
          </ac:picMkLst>
        </pc:picChg>
        <pc:picChg chg="add mod">
          <ac:chgData name="Clements, William" userId="cbdb0636-a496-422a-8d40-98c53d494d26" providerId="ADAL" clId="{5155722B-3B97-FE47-91E2-7B7754690679}" dt="2022-04-27T16:29:55.480" v="272" actId="14100"/>
          <ac:picMkLst>
            <pc:docMk/>
            <pc:sldMk cId="2270149503" sldId="281"/>
            <ac:picMk id="5" creationId="{23036F15-D8FC-92E8-0052-B455ADFB1C2B}"/>
          </ac:picMkLst>
        </pc:picChg>
        <pc:picChg chg="add mod">
          <ac:chgData name="Clements, William" userId="cbdb0636-a496-422a-8d40-98c53d494d26" providerId="ADAL" clId="{5155722B-3B97-FE47-91E2-7B7754690679}" dt="2022-04-27T16:30:29.666" v="275" actId="14100"/>
          <ac:picMkLst>
            <pc:docMk/>
            <pc:sldMk cId="2270149503" sldId="281"/>
            <ac:picMk id="6" creationId="{AB72190C-BC1D-5628-D1C7-2A9528790D95}"/>
          </ac:picMkLst>
        </pc:picChg>
        <pc:picChg chg="add mod">
          <ac:chgData name="Clements, William" userId="cbdb0636-a496-422a-8d40-98c53d494d26" providerId="ADAL" clId="{5155722B-3B97-FE47-91E2-7B7754690679}" dt="2022-04-27T16:32:38.366" v="289" actId="1076"/>
          <ac:picMkLst>
            <pc:docMk/>
            <pc:sldMk cId="2270149503" sldId="281"/>
            <ac:picMk id="7" creationId="{335C2A79-7850-7014-2FB1-4BBB5CC8ADAE}"/>
          </ac:picMkLst>
        </pc:picChg>
        <pc:picChg chg="add mod">
          <ac:chgData name="Clements, William" userId="cbdb0636-a496-422a-8d40-98c53d494d26" providerId="ADAL" clId="{5155722B-3B97-FE47-91E2-7B7754690679}" dt="2022-04-27T16:32:38.366" v="289" actId="1076"/>
          <ac:picMkLst>
            <pc:docMk/>
            <pc:sldMk cId="2270149503" sldId="281"/>
            <ac:picMk id="8" creationId="{784591A2-0F6C-56FF-F6B4-1926DCE9E08E}"/>
          </ac:picMkLst>
        </pc:picChg>
        <pc:picChg chg="add mod">
          <ac:chgData name="Clements, William" userId="cbdb0636-a496-422a-8d40-98c53d494d26" providerId="ADAL" clId="{5155722B-3B97-FE47-91E2-7B7754690679}" dt="2022-04-27T16:32:44.827" v="290" actId="14100"/>
          <ac:picMkLst>
            <pc:docMk/>
            <pc:sldMk cId="2270149503" sldId="281"/>
            <ac:picMk id="10" creationId="{E7EF6706-1069-7C5E-B1ED-10668E442781}"/>
          </ac:picMkLst>
        </pc:picChg>
      </pc:sldChg>
      <pc:sldChg chg="addSp modSp new mod">
        <pc:chgData name="Clements, William" userId="cbdb0636-a496-422a-8d40-98c53d494d26" providerId="ADAL" clId="{5155722B-3B97-FE47-91E2-7B7754690679}" dt="2022-04-27T16:42:54.277" v="402" actId="1076"/>
        <pc:sldMkLst>
          <pc:docMk/>
          <pc:sldMk cId="1530183489" sldId="282"/>
        </pc:sldMkLst>
        <pc:spChg chg="add mod">
          <ac:chgData name="Clements, William" userId="cbdb0636-a496-422a-8d40-98c53d494d26" providerId="ADAL" clId="{5155722B-3B97-FE47-91E2-7B7754690679}" dt="2022-04-27T16:40:26.550" v="363" actId="1076"/>
          <ac:spMkLst>
            <pc:docMk/>
            <pc:sldMk cId="1530183489" sldId="282"/>
            <ac:spMk id="7" creationId="{4C59AF06-0E64-B297-4C16-7F9B49E84A03}"/>
          </ac:spMkLst>
        </pc:spChg>
        <pc:spChg chg="add mod">
          <ac:chgData name="Clements, William" userId="cbdb0636-a496-422a-8d40-98c53d494d26" providerId="ADAL" clId="{5155722B-3B97-FE47-91E2-7B7754690679}" dt="2022-04-27T16:42:36.953" v="396" actId="1076"/>
          <ac:spMkLst>
            <pc:docMk/>
            <pc:sldMk cId="1530183489" sldId="282"/>
            <ac:spMk id="8" creationId="{D0BE2143-A887-BE9A-B043-57B7D5016AA9}"/>
          </ac:spMkLst>
        </pc:spChg>
        <pc:spChg chg="add mod">
          <ac:chgData name="Clements, William" userId="cbdb0636-a496-422a-8d40-98c53d494d26" providerId="ADAL" clId="{5155722B-3B97-FE47-91E2-7B7754690679}" dt="2022-04-27T16:42:42.058" v="398" actId="1076"/>
          <ac:spMkLst>
            <pc:docMk/>
            <pc:sldMk cId="1530183489" sldId="282"/>
            <ac:spMk id="9" creationId="{0ADF5274-9A05-A604-D453-FD777C9F26D3}"/>
          </ac:spMkLst>
        </pc:spChg>
        <pc:spChg chg="add mod">
          <ac:chgData name="Clements, William" userId="cbdb0636-a496-422a-8d40-98c53d494d26" providerId="ADAL" clId="{5155722B-3B97-FE47-91E2-7B7754690679}" dt="2022-04-27T16:42:54.277" v="402" actId="1076"/>
          <ac:spMkLst>
            <pc:docMk/>
            <pc:sldMk cId="1530183489" sldId="282"/>
            <ac:spMk id="11" creationId="{C3DC64D8-087E-8B7E-D830-2479FC3CABA6}"/>
          </ac:spMkLst>
        </pc:spChg>
        <pc:picChg chg="add mod">
          <ac:chgData name="Clements, William" userId="cbdb0636-a496-422a-8d40-98c53d494d26" providerId="ADAL" clId="{5155722B-3B97-FE47-91E2-7B7754690679}" dt="2022-04-27T16:33:53.887" v="297" actId="14100"/>
          <ac:picMkLst>
            <pc:docMk/>
            <pc:sldMk cId="1530183489" sldId="282"/>
            <ac:picMk id="3" creationId="{9CB8C818-8ADB-7DA9-8EB9-55A1537BD2D1}"/>
          </ac:picMkLst>
        </pc:picChg>
        <pc:picChg chg="add mod">
          <ac:chgData name="Clements, William" userId="cbdb0636-a496-422a-8d40-98c53d494d26" providerId="ADAL" clId="{5155722B-3B97-FE47-91E2-7B7754690679}" dt="2022-04-27T16:34:15.966" v="301" actId="14100"/>
          <ac:picMkLst>
            <pc:docMk/>
            <pc:sldMk cId="1530183489" sldId="282"/>
            <ac:picMk id="4" creationId="{3CB141BB-D54E-1B23-1C00-699169FE1085}"/>
          </ac:picMkLst>
        </pc:picChg>
        <pc:picChg chg="add mod">
          <ac:chgData name="Clements, William" userId="cbdb0636-a496-422a-8d40-98c53d494d26" providerId="ADAL" clId="{5155722B-3B97-FE47-91E2-7B7754690679}" dt="2022-04-27T16:42:35.065" v="395" actId="1076"/>
          <ac:picMkLst>
            <pc:docMk/>
            <pc:sldMk cId="1530183489" sldId="282"/>
            <ac:picMk id="5" creationId="{97591365-DED2-AF68-B976-9FB24DEB6CFD}"/>
          </ac:picMkLst>
        </pc:picChg>
        <pc:picChg chg="add mod">
          <ac:chgData name="Clements, William" userId="cbdb0636-a496-422a-8d40-98c53d494d26" providerId="ADAL" clId="{5155722B-3B97-FE47-91E2-7B7754690679}" dt="2022-04-27T16:42:39.505" v="397" actId="1076"/>
          <ac:picMkLst>
            <pc:docMk/>
            <pc:sldMk cId="1530183489" sldId="282"/>
            <ac:picMk id="6" creationId="{72CED85F-3E58-C6E8-5113-B2E05D7B767C}"/>
          </ac:picMkLst>
        </pc:picChg>
        <pc:picChg chg="add mod">
          <ac:chgData name="Clements, William" userId="cbdb0636-a496-422a-8d40-98c53d494d26" providerId="ADAL" clId="{5155722B-3B97-FE47-91E2-7B7754690679}" dt="2022-04-27T16:42:43.802" v="399" actId="1076"/>
          <ac:picMkLst>
            <pc:docMk/>
            <pc:sldMk cId="1530183489" sldId="282"/>
            <ac:picMk id="10" creationId="{F2A16CE0-E655-6F1C-CE8C-9487EF1EEF9A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6:43:38.364" v="424" actId="1076"/>
        <pc:sldMkLst>
          <pc:docMk/>
          <pc:sldMk cId="2626509700" sldId="283"/>
        </pc:sldMkLst>
        <pc:spChg chg="mod">
          <ac:chgData name="Clements, William" userId="cbdb0636-a496-422a-8d40-98c53d494d26" providerId="ADAL" clId="{5155722B-3B97-FE47-91E2-7B7754690679}" dt="2022-04-27T16:43:01.369" v="419" actId="20577"/>
          <ac:spMkLst>
            <pc:docMk/>
            <pc:sldMk cId="2626509700" sldId="283"/>
            <ac:spMk id="2" creationId="{10F52BC0-BF47-4EBC-2930-B1A335464042}"/>
          </ac:spMkLst>
        </pc:spChg>
        <pc:spChg chg="add mod">
          <ac:chgData name="Clements, William" userId="cbdb0636-a496-422a-8d40-98c53d494d26" providerId="ADAL" clId="{5155722B-3B97-FE47-91E2-7B7754690679}" dt="2022-04-27T16:43:38.364" v="424" actId="1076"/>
          <ac:spMkLst>
            <pc:docMk/>
            <pc:sldMk cId="2626509700" sldId="283"/>
            <ac:spMk id="7" creationId="{D52F61CC-73DD-A2A2-8837-0BD01DAAA7C0}"/>
          </ac:spMkLst>
        </pc:spChg>
        <pc:spChg chg="add mod">
          <ac:chgData name="Clements, William" userId="cbdb0636-a496-422a-8d40-98c53d494d26" providerId="ADAL" clId="{5155722B-3B97-FE47-91E2-7B7754690679}" dt="2022-04-27T16:39:47.915" v="324" actId="1076"/>
          <ac:spMkLst>
            <pc:docMk/>
            <pc:sldMk cId="2626509700" sldId="283"/>
            <ac:spMk id="8" creationId="{D0CC1CE7-7291-F1CE-1382-230F6AFA525A}"/>
          </ac:spMkLst>
        </pc:spChg>
        <pc:spChg chg="add del mod">
          <ac:chgData name="Clements, William" userId="cbdb0636-a496-422a-8d40-98c53d494d26" providerId="ADAL" clId="{5155722B-3B97-FE47-91E2-7B7754690679}" dt="2022-04-27T16:42:49.519" v="400" actId="21"/>
          <ac:spMkLst>
            <pc:docMk/>
            <pc:sldMk cId="2626509700" sldId="283"/>
            <ac:spMk id="9" creationId="{BB4735D8-5CBB-2681-9081-EA760D775F6F}"/>
          </ac:spMkLst>
        </pc:spChg>
        <pc:spChg chg="add mod">
          <ac:chgData name="Clements, William" userId="cbdb0636-a496-422a-8d40-98c53d494d26" providerId="ADAL" clId="{5155722B-3B97-FE47-91E2-7B7754690679}" dt="2022-04-27T16:39:59.937" v="329" actId="1076"/>
          <ac:spMkLst>
            <pc:docMk/>
            <pc:sldMk cId="2626509700" sldId="283"/>
            <ac:spMk id="10" creationId="{F93587C5-8AF2-E19A-AA72-AA89A98522DE}"/>
          </ac:spMkLst>
        </pc:spChg>
        <pc:spChg chg="add mod">
          <ac:chgData name="Clements, William" userId="cbdb0636-a496-422a-8d40-98c53d494d26" providerId="ADAL" clId="{5155722B-3B97-FE47-91E2-7B7754690679}" dt="2022-04-27T16:42:01.403" v="388" actId="1076"/>
          <ac:spMkLst>
            <pc:docMk/>
            <pc:sldMk cId="2626509700" sldId="283"/>
            <ac:spMk id="11" creationId="{C7876186-0DE0-0350-CC8F-7329AF8E285B}"/>
          </ac:spMkLst>
        </pc:spChg>
        <pc:spChg chg="add mod">
          <ac:chgData name="Clements, William" userId="cbdb0636-a496-422a-8d40-98c53d494d26" providerId="ADAL" clId="{5155722B-3B97-FE47-91E2-7B7754690679}" dt="2022-04-27T16:41:48.830" v="385" actId="1076"/>
          <ac:spMkLst>
            <pc:docMk/>
            <pc:sldMk cId="2626509700" sldId="283"/>
            <ac:spMk id="13" creationId="{B507F54F-5D9D-51A0-7B08-807B326E1A56}"/>
          </ac:spMkLst>
        </pc:spChg>
        <pc:picChg chg="add del mod">
          <ac:chgData name="Clements, William" userId="cbdb0636-a496-422a-8d40-98c53d494d26" providerId="ADAL" clId="{5155722B-3B97-FE47-91E2-7B7754690679}" dt="2022-04-27T16:42:17.991" v="389" actId="21"/>
          <ac:picMkLst>
            <pc:docMk/>
            <pc:sldMk cId="2626509700" sldId="283"/>
            <ac:picMk id="3" creationId="{56A90EC3-3786-FD8D-D8DD-DE5B523231F6}"/>
          </ac:picMkLst>
        </pc:picChg>
        <pc:picChg chg="add del">
          <ac:chgData name="Clements, William" userId="cbdb0636-a496-422a-8d40-98c53d494d26" providerId="ADAL" clId="{5155722B-3B97-FE47-91E2-7B7754690679}" dt="2022-04-27T16:38:05.592" v="314"/>
          <ac:picMkLst>
            <pc:docMk/>
            <pc:sldMk cId="2626509700" sldId="283"/>
            <ac:picMk id="4" creationId="{EE885A25-2594-EBFC-F1FB-2B53006BFD89}"/>
          </ac:picMkLst>
        </pc:picChg>
        <pc:picChg chg="add mod">
          <ac:chgData name="Clements, William" userId="cbdb0636-a496-422a-8d40-98c53d494d26" providerId="ADAL" clId="{5155722B-3B97-FE47-91E2-7B7754690679}" dt="2022-04-27T16:38:15.235" v="317" actId="1076"/>
          <ac:picMkLst>
            <pc:docMk/>
            <pc:sldMk cId="2626509700" sldId="283"/>
            <ac:picMk id="5" creationId="{3F9A67D0-AAD7-5F85-2CB5-488CC1076997}"/>
          </ac:picMkLst>
        </pc:picChg>
        <pc:picChg chg="add mod">
          <ac:chgData name="Clements, William" userId="cbdb0636-a496-422a-8d40-98c53d494d26" providerId="ADAL" clId="{5155722B-3B97-FE47-91E2-7B7754690679}" dt="2022-04-27T16:41:54.891" v="386" actId="14100"/>
          <ac:picMkLst>
            <pc:docMk/>
            <pc:sldMk cId="2626509700" sldId="283"/>
            <ac:picMk id="6" creationId="{B07F5347-AD5C-78FF-8AB6-4D8C2CD159AD}"/>
          </ac:picMkLst>
        </pc:picChg>
        <pc:picChg chg="add mod">
          <ac:chgData name="Clements, William" userId="cbdb0636-a496-422a-8d40-98c53d494d26" providerId="ADAL" clId="{5155722B-3B97-FE47-91E2-7B7754690679}" dt="2022-04-27T16:41:56.979" v="387" actId="1076"/>
          <ac:picMkLst>
            <pc:docMk/>
            <pc:sldMk cId="2626509700" sldId="283"/>
            <ac:picMk id="12" creationId="{D7C5AE77-B312-04F8-6CAE-6AD5737BF353}"/>
          </ac:picMkLst>
        </pc:picChg>
        <pc:picChg chg="add mod">
          <ac:chgData name="Clements, William" userId="cbdb0636-a496-422a-8d40-98c53d494d26" providerId="ADAL" clId="{5155722B-3B97-FE47-91E2-7B7754690679}" dt="2022-04-27T16:43:18.751" v="423" actId="1076"/>
          <ac:picMkLst>
            <pc:docMk/>
            <pc:sldMk cId="2626509700" sldId="283"/>
            <ac:picMk id="14" creationId="{2E223490-05D1-B161-3D91-A3C49358FDAA}"/>
          </ac:picMkLst>
        </pc:picChg>
      </pc:sldChg>
      <pc:sldChg chg="addSp modSp new mod">
        <pc:chgData name="Clements, William" userId="cbdb0636-a496-422a-8d40-98c53d494d26" providerId="ADAL" clId="{5155722B-3B97-FE47-91E2-7B7754690679}" dt="2022-04-27T18:39:19.229" v="1047" actId="1076"/>
        <pc:sldMkLst>
          <pc:docMk/>
          <pc:sldMk cId="2797940741" sldId="284"/>
        </pc:sldMkLst>
        <pc:spChg chg="mod">
          <ac:chgData name="Clements, William" userId="cbdb0636-a496-422a-8d40-98c53d494d26" providerId="ADAL" clId="{5155722B-3B97-FE47-91E2-7B7754690679}" dt="2022-04-27T16:44:29.045" v="456" actId="20577"/>
          <ac:spMkLst>
            <pc:docMk/>
            <pc:sldMk cId="2797940741" sldId="284"/>
            <ac:spMk id="2" creationId="{2A8C3155-DD40-32F5-598F-C1F02CAEFEB9}"/>
          </ac:spMkLst>
        </pc:spChg>
        <pc:spChg chg="add mod">
          <ac:chgData name="Clements, William" userId="cbdb0636-a496-422a-8d40-98c53d494d26" providerId="ADAL" clId="{5155722B-3B97-FE47-91E2-7B7754690679}" dt="2022-04-27T16:52:10.583" v="550" actId="1076"/>
          <ac:spMkLst>
            <pc:docMk/>
            <pc:sldMk cId="2797940741" sldId="284"/>
            <ac:spMk id="6" creationId="{65E5210A-6E55-F51F-6900-6C51EF17AAAD}"/>
          </ac:spMkLst>
        </pc:spChg>
        <pc:spChg chg="add mod">
          <ac:chgData name="Clements, William" userId="cbdb0636-a496-422a-8d40-98c53d494d26" providerId="ADAL" clId="{5155722B-3B97-FE47-91E2-7B7754690679}" dt="2022-04-27T16:49:06.494" v="522" actId="1076"/>
          <ac:spMkLst>
            <pc:docMk/>
            <pc:sldMk cId="2797940741" sldId="284"/>
            <ac:spMk id="7" creationId="{2F3BF1F3-836F-2A46-BE9F-9E3572396110}"/>
          </ac:spMkLst>
        </pc:spChg>
        <pc:spChg chg="add mod">
          <ac:chgData name="Clements, William" userId="cbdb0636-a496-422a-8d40-98c53d494d26" providerId="ADAL" clId="{5155722B-3B97-FE47-91E2-7B7754690679}" dt="2022-04-27T16:49:10.833" v="524" actId="1076"/>
          <ac:spMkLst>
            <pc:docMk/>
            <pc:sldMk cId="2797940741" sldId="284"/>
            <ac:spMk id="8" creationId="{58C9847D-08CA-C25C-A329-BCEA732C9C8C}"/>
          </ac:spMkLst>
        </pc:spChg>
        <pc:spChg chg="add mod">
          <ac:chgData name="Clements, William" userId="cbdb0636-a496-422a-8d40-98c53d494d26" providerId="ADAL" clId="{5155722B-3B97-FE47-91E2-7B7754690679}" dt="2022-04-27T16:49:14.648" v="526" actId="1076"/>
          <ac:spMkLst>
            <pc:docMk/>
            <pc:sldMk cId="2797940741" sldId="284"/>
            <ac:spMk id="9" creationId="{DF831029-98D6-EC94-86AB-D3CD2C48A5C8}"/>
          </ac:spMkLst>
        </pc:spChg>
        <pc:spChg chg="add mod">
          <ac:chgData name="Clements, William" userId="cbdb0636-a496-422a-8d40-98c53d494d26" providerId="ADAL" clId="{5155722B-3B97-FE47-91E2-7B7754690679}" dt="2022-04-27T16:52:19.080" v="553" actId="1076"/>
          <ac:spMkLst>
            <pc:docMk/>
            <pc:sldMk cId="2797940741" sldId="284"/>
            <ac:spMk id="10" creationId="{FED75EAE-9BB9-3FC9-D5D1-B7AA8F8AB9F3}"/>
          </ac:spMkLst>
        </pc:spChg>
        <pc:spChg chg="add mod">
          <ac:chgData name="Clements, William" userId="cbdb0636-a496-422a-8d40-98c53d494d26" providerId="ADAL" clId="{5155722B-3B97-FE47-91E2-7B7754690679}" dt="2022-04-27T18:39:19.229" v="1047" actId="1076"/>
          <ac:spMkLst>
            <pc:docMk/>
            <pc:sldMk cId="2797940741" sldId="284"/>
            <ac:spMk id="12" creationId="{F2BB06AF-389E-39ED-EDD1-5EEC10EC41A5}"/>
          </ac:spMkLst>
        </pc:spChg>
        <pc:picChg chg="add mod">
          <ac:chgData name="Clements, William" userId="cbdb0636-a496-422a-8d40-98c53d494d26" providerId="ADAL" clId="{5155722B-3B97-FE47-91E2-7B7754690679}" dt="2022-04-27T16:44:20.137" v="428" actId="1076"/>
          <ac:picMkLst>
            <pc:docMk/>
            <pc:sldMk cId="2797940741" sldId="284"/>
            <ac:picMk id="3" creationId="{CEC90CD2-F869-A741-E8CE-33BB3E8A8B42}"/>
          </ac:picMkLst>
        </pc:picChg>
        <pc:picChg chg="add mod">
          <ac:chgData name="Clements, William" userId="cbdb0636-a496-422a-8d40-98c53d494d26" providerId="ADAL" clId="{5155722B-3B97-FE47-91E2-7B7754690679}" dt="2022-04-27T16:45:07.388" v="459" actId="1076"/>
          <ac:picMkLst>
            <pc:docMk/>
            <pc:sldMk cId="2797940741" sldId="284"/>
            <ac:picMk id="4" creationId="{79A47025-7797-5206-9D3F-00727C0223EB}"/>
          </ac:picMkLst>
        </pc:picChg>
        <pc:picChg chg="add mod">
          <ac:chgData name="Clements, William" userId="cbdb0636-a496-422a-8d40-98c53d494d26" providerId="ADAL" clId="{5155722B-3B97-FE47-91E2-7B7754690679}" dt="2022-04-27T16:45:25.964" v="462" actId="1076"/>
          <ac:picMkLst>
            <pc:docMk/>
            <pc:sldMk cId="2797940741" sldId="284"/>
            <ac:picMk id="5" creationId="{D49210A2-55E7-BB7A-B972-5C6532A18C58}"/>
          </ac:picMkLst>
        </pc:picChg>
        <pc:picChg chg="add mod">
          <ac:chgData name="Clements, William" userId="cbdb0636-a496-422a-8d40-98c53d494d26" providerId="ADAL" clId="{5155722B-3B97-FE47-91E2-7B7754690679}" dt="2022-04-27T18:39:11.655" v="1043" actId="14100"/>
          <ac:picMkLst>
            <pc:docMk/>
            <pc:sldMk cId="2797940741" sldId="284"/>
            <ac:picMk id="11" creationId="{20D3E36E-557D-5305-18BF-DDAF42119913}"/>
          </ac:picMkLst>
        </pc:picChg>
      </pc:sldChg>
      <pc:sldChg chg="addSp delSp modSp new mod">
        <pc:chgData name="Clements, William" userId="cbdb0636-a496-422a-8d40-98c53d494d26" providerId="ADAL" clId="{5155722B-3B97-FE47-91E2-7B7754690679}" dt="2022-04-27T16:50:56.201" v="549" actId="1076"/>
        <pc:sldMkLst>
          <pc:docMk/>
          <pc:sldMk cId="1869824273" sldId="285"/>
        </pc:sldMkLst>
        <pc:spChg chg="mod">
          <ac:chgData name="Clements, William" userId="cbdb0636-a496-422a-8d40-98c53d494d26" providerId="ADAL" clId="{5155722B-3B97-FE47-91E2-7B7754690679}" dt="2022-04-27T16:46:25.618" v="498" actId="20577"/>
          <ac:spMkLst>
            <pc:docMk/>
            <pc:sldMk cId="1869824273" sldId="285"/>
            <ac:spMk id="2" creationId="{0EAB2F19-E117-0532-8E64-DB84FB5BF868}"/>
          </ac:spMkLst>
        </pc:spChg>
        <pc:spChg chg="add del mod">
          <ac:chgData name="Clements, William" userId="cbdb0636-a496-422a-8d40-98c53d494d26" providerId="ADAL" clId="{5155722B-3B97-FE47-91E2-7B7754690679}" dt="2022-04-27T16:48:45.467" v="518"/>
          <ac:spMkLst>
            <pc:docMk/>
            <pc:sldMk cId="1869824273" sldId="285"/>
            <ac:spMk id="5" creationId="{7C2496F4-96E5-EB24-D4A3-CEE18C35194F}"/>
          </ac:spMkLst>
        </pc:spChg>
        <pc:spChg chg="add mod">
          <ac:chgData name="Clements, William" userId="cbdb0636-a496-422a-8d40-98c53d494d26" providerId="ADAL" clId="{5155722B-3B97-FE47-91E2-7B7754690679}" dt="2022-04-27T16:49:27.689" v="528" actId="1076"/>
          <ac:spMkLst>
            <pc:docMk/>
            <pc:sldMk cId="1869824273" sldId="285"/>
            <ac:spMk id="9" creationId="{2E69F1E0-8BD3-3D4D-FC00-07C125E0E40A}"/>
          </ac:spMkLst>
        </pc:spChg>
        <pc:spChg chg="add mod">
          <ac:chgData name="Clements, William" userId="cbdb0636-a496-422a-8d40-98c53d494d26" providerId="ADAL" clId="{5155722B-3B97-FE47-91E2-7B7754690679}" dt="2022-04-27T16:49:35.810" v="532" actId="1076"/>
          <ac:spMkLst>
            <pc:docMk/>
            <pc:sldMk cId="1869824273" sldId="285"/>
            <ac:spMk id="10" creationId="{6F847A05-0B15-75A9-3E8E-5F2EE9A9F7BE}"/>
          </ac:spMkLst>
        </pc:spChg>
        <pc:spChg chg="add mod">
          <ac:chgData name="Clements, William" userId="cbdb0636-a496-422a-8d40-98c53d494d26" providerId="ADAL" clId="{5155722B-3B97-FE47-91E2-7B7754690679}" dt="2022-04-27T16:49:59.468" v="538" actId="1076"/>
          <ac:spMkLst>
            <pc:docMk/>
            <pc:sldMk cId="1869824273" sldId="285"/>
            <ac:spMk id="11" creationId="{36185662-5CEA-530E-9920-56DA6CDC3193}"/>
          </ac:spMkLst>
        </pc:spChg>
        <pc:spChg chg="add del mod">
          <ac:chgData name="Clements, William" userId="cbdb0636-a496-422a-8d40-98c53d494d26" providerId="ADAL" clId="{5155722B-3B97-FE47-91E2-7B7754690679}" dt="2022-04-27T16:50:04.581" v="543" actId="478"/>
          <ac:spMkLst>
            <pc:docMk/>
            <pc:sldMk cId="1869824273" sldId="285"/>
            <ac:spMk id="12" creationId="{0E79C06D-7F5F-6E23-F426-163AD67874D5}"/>
          </ac:spMkLst>
        </pc:spChg>
        <pc:spChg chg="add del mod">
          <ac:chgData name="Clements, William" userId="cbdb0636-a496-422a-8d40-98c53d494d26" providerId="ADAL" clId="{5155722B-3B97-FE47-91E2-7B7754690679}" dt="2022-04-27T16:50:03.635" v="542" actId="478"/>
          <ac:spMkLst>
            <pc:docMk/>
            <pc:sldMk cId="1869824273" sldId="285"/>
            <ac:spMk id="13" creationId="{DF670B3A-1C63-9218-F73B-7AAD176D27DD}"/>
          </ac:spMkLst>
        </pc:spChg>
        <pc:spChg chg="add mod">
          <ac:chgData name="Clements, William" userId="cbdb0636-a496-422a-8d40-98c53d494d26" providerId="ADAL" clId="{5155722B-3B97-FE47-91E2-7B7754690679}" dt="2022-04-27T16:50:11.637" v="545" actId="1076"/>
          <ac:spMkLst>
            <pc:docMk/>
            <pc:sldMk cId="1869824273" sldId="285"/>
            <ac:spMk id="14" creationId="{B888B8F3-BE64-FB9A-86E1-80763DC935BF}"/>
          </ac:spMkLst>
        </pc:spChg>
        <pc:picChg chg="add mod">
          <ac:chgData name="Clements, William" userId="cbdb0636-a496-422a-8d40-98c53d494d26" providerId="ADAL" clId="{5155722B-3B97-FE47-91E2-7B7754690679}" dt="2022-04-27T16:46:48.482" v="501" actId="14100"/>
          <ac:picMkLst>
            <pc:docMk/>
            <pc:sldMk cId="1869824273" sldId="285"/>
            <ac:picMk id="3" creationId="{83A737DA-4680-E376-C21D-997612F641B0}"/>
          </ac:picMkLst>
        </pc:picChg>
        <pc:picChg chg="add mod">
          <ac:chgData name="Clements, William" userId="cbdb0636-a496-422a-8d40-98c53d494d26" providerId="ADAL" clId="{5155722B-3B97-FE47-91E2-7B7754690679}" dt="2022-04-27T16:47:12.604" v="504" actId="14100"/>
          <ac:picMkLst>
            <pc:docMk/>
            <pc:sldMk cId="1869824273" sldId="285"/>
            <ac:picMk id="4" creationId="{18F22A69-EBCC-E789-857C-B299AA021E47}"/>
          </ac:picMkLst>
        </pc:picChg>
        <pc:picChg chg="add mod">
          <ac:chgData name="Clements, William" userId="cbdb0636-a496-422a-8d40-98c53d494d26" providerId="ADAL" clId="{5155722B-3B97-FE47-91E2-7B7754690679}" dt="2022-04-27T16:47:41.036" v="508" actId="1076"/>
          <ac:picMkLst>
            <pc:docMk/>
            <pc:sldMk cId="1869824273" sldId="285"/>
            <ac:picMk id="6" creationId="{2E64AF98-CF68-ACA9-C1F4-E8545BC684C2}"/>
          </ac:picMkLst>
        </pc:picChg>
        <pc:picChg chg="add mod">
          <ac:chgData name="Clements, William" userId="cbdb0636-a496-422a-8d40-98c53d494d26" providerId="ADAL" clId="{5155722B-3B97-FE47-91E2-7B7754690679}" dt="2022-04-27T16:48:12.550" v="512" actId="1076"/>
          <ac:picMkLst>
            <pc:docMk/>
            <pc:sldMk cId="1869824273" sldId="285"/>
            <ac:picMk id="7" creationId="{0858B900-989D-9A79-807F-21BF66FE0CD3}"/>
          </ac:picMkLst>
        </pc:picChg>
        <pc:picChg chg="add mod">
          <ac:chgData name="Clements, William" userId="cbdb0636-a496-422a-8d40-98c53d494d26" providerId="ADAL" clId="{5155722B-3B97-FE47-91E2-7B7754690679}" dt="2022-04-27T16:48:41.410" v="516" actId="14100"/>
          <ac:picMkLst>
            <pc:docMk/>
            <pc:sldMk cId="1869824273" sldId="285"/>
            <ac:picMk id="8" creationId="{B31D8C60-CF0A-7522-7458-8770BD35A980}"/>
          </ac:picMkLst>
        </pc:picChg>
        <pc:picChg chg="add mod">
          <ac:chgData name="Clements, William" userId="cbdb0636-a496-422a-8d40-98c53d494d26" providerId="ADAL" clId="{5155722B-3B97-FE47-91E2-7B7754690679}" dt="2022-04-27T16:50:56.201" v="549" actId="1076"/>
          <ac:picMkLst>
            <pc:docMk/>
            <pc:sldMk cId="1869824273" sldId="285"/>
            <ac:picMk id="15" creationId="{97EEE62A-12D0-8EF7-59AE-0E5F4E932765}"/>
          </ac:picMkLst>
        </pc:picChg>
      </pc:sldChg>
      <pc:sldChg chg="addSp delSp modSp new mod modClrScheme chgLayout">
        <pc:chgData name="Clements, William" userId="cbdb0636-a496-422a-8d40-98c53d494d26" providerId="ADAL" clId="{5155722B-3B97-FE47-91E2-7B7754690679}" dt="2022-04-27T18:45:57.402" v="1205" actId="14100"/>
        <pc:sldMkLst>
          <pc:docMk/>
          <pc:sldMk cId="2081308537" sldId="286"/>
        </pc:sldMkLst>
        <pc:spChg chg="mod ord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2" creationId="{E3F09B27-B2EE-15BE-EB47-754C2756209E}"/>
          </ac:spMkLst>
        </pc:spChg>
        <pc:spChg chg="del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3" creationId="{19479A09-B463-A758-82D9-2C5B68DA8D39}"/>
          </ac:spMkLst>
        </pc:spChg>
        <pc:spChg chg="add mod">
          <ac:chgData name="Clements, William" userId="cbdb0636-a496-422a-8d40-98c53d494d26" providerId="ADAL" clId="{5155722B-3B97-FE47-91E2-7B7754690679}" dt="2022-04-27T18:43:16.094" v="1116" actId="1076"/>
          <ac:spMkLst>
            <pc:docMk/>
            <pc:sldMk cId="2081308537" sldId="286"/>
            <ac:spMk id="3" creationId="{463D35C1-635D-81CA-9073-52FB9C84DA08}"/>
          </ac:spMkLst>
        </pc:spChg>
        <pc:spChg chg="add mod">
          <ac:chgData name="Clements, William" userId="cbdb0636-a496-422a-8d40-98c53d494d26" providerId="ADAL" clId="{5155722B-3B97-FE47-91E2-7B7754690679}" dt="2022-04-27T18:44:50.823" v="1147" actId="1076"/>
          <ac:spMkLst>
            <pc:docMk/>
            <pc:sldMk cId="2081308537" sldId="286"/>
            <ac:spMk id="4" creationId="{2398B04B-096C-DAC1-7723-F10005ECB336}"/>
          </ac:spMkLst>
        </pc:spChg>
        <pc:spChg chg="del">
          <ac:chgData name="Clements, William" userId="cbdb0636-a496-422a-8d40-98c53d494d26" providerId="ADAL" clId="{5155722B-3B97-FE47-91E2-7B7754690679}" dt="2022-04-27T16:57:43.280" v="597" actId="700"/>
          <ac:spMkLst>
            <pc:docMk/>
            <pc:sldMk cId="2081308537" sldId="286"/>
            <ac:spMk id="4" creationId="{2CE9DB7C-0E22-E324-0CDB-67A1BFBF7781}"/>
          </ac:spMkLst>
        </pc:spChg>
        <pc:spChg chg="add del mod">
          <ac:chgData name="Clements, William" userId="cbdb0636-a496-422a-8d40-98c53d494d26" providerId="ADAL" clId="{5155722B-3B97-FE47-91E2-7B7754690679}" dt="2022-04-27T17:17:18.216" v="971"/>
          <ac:spMkLst>
            <pc:docMk/>
            <pc:sldMk cId="2081308537" sldId="286"/>
            <ac:spMk id="10" creationId="{0623BAA2-1045-26B7-99B3-DEAAE44B0B76}"/>
          </ac:spMkLst>
        </pc:spChg>
        <pc:spChg chg="add mod">
          <ac:chgData name="Clements, William" userId="cbdb0636-a496-422a-8d40-98c53d494d26" providerId="ADAL" clId="{5155722B-3B97-FE47-91E2-7B7754690679}" dt="2022-04-27T18:43:33.465" v="1118" actId="1076"/>
          <ac:spMkLst>
            <pc:docMk/>
            <pc:sldMk cId="2081308537" sldId="286"/>
            <ac:spMk id="10" creationId="{0EF82FC6-75C4-D3D1-8373-8BCB28C99CA8}"/>
          </ac:spMkLst>
        </pc:spChg>
        <pc:spChg chg="add mod">
          <ac:chgData name="Clements, William" userId="cbdb0636-a496-422a-8d40-98c53d494d26" providerId="ADAL" clId="{5155722B-3B97-FE47-91E2-7B7754690679}" dt="2022-04-27T18:43:39.273" v="1121" actId="1076"/>
          <ac:spMkLst>
            <pc:docMk/>
            <pc:sldMk cId="2081308537" sldId="286"/>
            <ac:spMk id="11" creationId="{7D0CEBA9-7418-558A-920D-E02C2EDAFAC5}"/>
          </ac:spMkLst>
        </pc:spChg>
        <pc:spChg chg="add mod">
          <ac:chgData name="Clements, William" userId="cbdb0636-a496-422a-8d40-98c53d494d26" providerId="ADAL" clId="{5155722B-3B97-FE47-91E2-7B7754690679}" dt="2022-04-27T18:45:57.402" v="1205" actId="14100"/>
          <ac:spMkLst>
            <pc:docMk/>
            <pc:sldMk cId="2081308537" sldId="286"/>
            <ac:spMk id="17" creationId="{D753632A-9B33-5FB1-68CC-7633586707CC}"/>
          </ac:spMkLst>
        </pc:spChg>
        <pc:picChg chg="add mod">
          <ac:chgData name="Clements, William" userId="cbdb0636-a496-422a-8d40-98c53d494d26" providerId="ADAL" clId="{5155722B-3B97-FE47-91E2-7B7754690679}" dt="2022-04-27T18:44:10.263" v="1123"/>
          <ac:picMkLst>
            <pc:docMk/>
            <pc:sldMk cId="2081308537" sldId="286"/>
            <ac:picMk id="5" creationId="{F8801746-B1A5-9E84-2955-1C7F19F9AC34}"/>
          </ac:picMkLst>
        </pc:picChg>
        <pc:picChg chg="add mod">
          <ac:chgData name="Clements, William" userId="cbdb0636-a496-422a-8d40-98c53d494d26" providerId="ADAL" clId="{5155722B-3B97-FE47-91E2-7B7754690679}" dt="2022-04-27T16:57:38.093" v="595" actId="14100"/>
          <ac:picMkLst>
            <pc:docMk/>
            <pc:sldMk cId="2081308537" sldId="286"/>
            <ac:picMk id="6" creationId="{FAAFCE85-6175-A249-9565-6674C1BC17F6}"/>
          </ac:picMkLst>
        </pc:picChg>
        <pc:picChg chg="add mod">
          <ac:chgData name="Clements, William" userId="cbdb0636-a496-422a-8d40-98c53d494d26" providerId="ADAL" clId="{5155722B-3B97-FE47-91E2-7B7754690679}" dt="2022-04-27T16:57:51.287" v="599" actId="14100"/>
          <ac:picMkLst>
            <pc:docMk/>
            <pc:sldMk cId="2081308537" sldId="286"/>
            <ac:picMk id="7" creationId="{BD3C4400-51B9-41B7-5399-A9EC32525A00}"/>
          </ac:picMkLst>
        </pc:picChg>
        <pc:picChg chg="add mod">
          <ac:chgData name="Clements, William" userId="cbdb0636-a496-422a-8d40-98c53d494d26" providerId="ADAL" clId="{5155722B-3B97-FE47-91E2-7B7754690679}" dt="2022-04-27T16:57:54.463" v="600" actId="1076"/>
          <ac:picMkLst>
            <pc:docMk/>
            <pc:sldMk cId="2081308537" sldId="286"/>
            <ac:picMk id="8" creationId="{D0A2F4ED-C779-3CA2-1A73-FF2E2F320C07}"/>
          </ac:picMkLst>
        </pc:picChg>
        <pc:picChg chg="add mod">
          <ac:chgData name="Clements, William" userId="cbdb0636-a496-422a-8d40-98c53d494d26" providerId="ADAL" clId="{5155722B-3B97-FE47-91E2-7B7754690679}" dt="2022-04-27T16:58:19.731" v="602" actId="14100"/>
          <ac:picMkLst>
            <pc:docMk/>
            <pc:sldMk cId="2081308537" sldId="286"/>
            <ac:picMk id="9" creationId="{0E341F25-A224-A04A-A3EB-FCFB9B0D7E2F}"/>
          </ac:picMkLst>
        </pc:picChg>
        <pc:cxnChg chg="add">
          <ac:chgData name="Clements, William" userId="cbdb0636-a496-422a-8d40-98c53d494d26" providerId="ADAL" clId="{5155722B-3B97-FE47-91E2-7B7754690679}" dt="2022-04-27T18:45:12.368" v="1148" actId="11529"/>
          <ac:cxnSpMkLst>
            <pc:docMk/>
            <pc:sldMk cId="2081308537" sldId="286"/>
            <ac:cxnSpMk id="13" creationId="{D612EE8F-1000-73CD-0BCC-26277E00CF90}"/>
          </ac:cxnSpMkLst>
        </pc:cxnChg>
        <pc:cxnChg chg="add mod">
          <ac:chgData name="Clements, William" userId="cbdb0636-a496-422a-8d40-98c53d494d26" providerId="ADAL" clId="{5155722B-3B97-FE47-91E2-7B7754690679}" dt="2022-04-27T18:45:22.040" v="1151" actId="14100"/>
          <ac:cxnSpMkLst>
            <pc:docMk/>
            <pc:sldMk cId="2081308537" sldId="286"/>
            <ac:cxnSpMk id="14" creationId="{BA89B2AF-EFB0-0736-BE13-8A9DA1AB989C}"/>
          </ac:cxnSpMkLst>
        </pc:cxnChg>
      </pc:sldChg>
      <pc:sldChg chg="addSp delSp modSp new mod">
        <pc:chgData name="Clements, William" userId="cbdb0636-a496-422a-8d40-98c53d494d26" providerId="ADAL" clId="{5155722B-3B97-FE47-91E2-7B7754690679}" dt="2022-04-27T18:47:12.784" v="1220" actId="1076"/>
        <pc:sldMkLst>
          <pc:docMk/>
          <pc:sldMk cId="1455511176" sldId="287"/>
        </pc:sldMkLst>
        <pc:spChg chg="mod">
          <ac:chgData name="Clements, William" userId="cbdb0636-a496-422a-8d40-98c53d494d26" providerId="ADAL" clId="{5155722B-3B97-FE47-91E2-7B7754690679}" dt="2022-04-27T18:47:05.744" v="1218" actId="1076"/>
          <ac:spMkLst>
            <pc:docMk/>
            <pc:sldMk cId="1455511176" sldId="287"/>
            <ac:spMk id="2" creationId="{6B78A320-272D-A8F2-F72D-D960CC08914F}"/>
          </ac:spMkLst>
        </pc:spChg>
        <pc:spChg chg="mod">
          <ac:chgData name="Clements, William" userId="cbdb0636-a496-422a-8d40-98c53d494d26" providerId="ADAL" clId="{5155722B-3B97-FE47-91E2-7B7754690679}" dt="2022-04-27T18:46:17.154" v="1206"/>
          <ac:spMkLst>
            <pc:docMk/>
            <pc:sldMk cId="1455511176" sldId="287"/>
            <ac:spMk id="11" creationId="{88C34DFA-B363-21AB-42E0-4C6C10A9CDDE}"/>
          </ac:spMkLst>
        </pc:spChg>
        <pc:spChg chg="mod">
          <ac:chgData name="Clements, William" userId="cbdb0636-a496-422a-8d40-98c53d494d26" providerId="ADAL" clId="{5155722B-3B97-FE47-91E2-7B7754690679}" dt="2022-04-27T18:46:17.154" v="1206"/>
          <ac:spMkLst>
            <pc:docMk/>
            <pc:sldMk cId="1455511176" sldId="287"/>
            <ac:spMk id="12" creationId="{D0E97591-33C0-D574-369C-3BFA563089BD}"/>
          </ac:spMkLst>
        </pc:spChg>
        <pc:spChg chg="add mod">
          <ac:chgData name="Clements, William" userId="cbdb0636-a496-422a-8d40-98c53d494d26" providerId="ADAL" clId="{5155722B-3B97-FE47-91E2-7B7754690679}" dt="2022-04-27T18:47:12.784" v="1220" actId="1076"/>
          <ac:spMkLst>
            <pc:docMk/>
            <pc:sldMk cId="1455511176" sldId="287"/>
            <ac:spMk id="13" creationId="{DC0BB8F1-FFBA-4134-4B2E-CCD2CA5BC600}"/>
          </ac:spMkLst>
        </pc:spChg>
        <pc:grpChg chg="add mod">
          <ac:chgData name="Clements, William" userId="cbdb0636-a496-422a-8d40-98c53d494d26" providerId="ADAL" clId="{5155722B-3B97-FE47-91E2-7B7754690679}" dt="2022-04-27T18:47:09.976" v="1219" actId="1076"/>
          <ac:grpSpMkLst>
            <pc:docMk/>
            <pc:sldMk cId="1455511176" sldId="287"/>
            <ac:grpSpMk id="10" creationId="{9CD23930-B190-A31F-4854-0F94C17275EB}"/>
          </ac:grpSpMkLst>
        </pc:grpChg>
        <pc:picChg chg="add del mod">
          <ac:chgData name="Clements, William" userId="cbdb0636-a496-422a-8d40-98c53d494d26" providerId="ADAL" clId="{5155722B-3B97-FE47-91E2-7B7754690679}" dt="2022-04-27T18:46:59.857" v="1216" actId="478"/>
          <ac:picMkLst>
            <pc:docMk/>
            <pc:sldMk cId="1455511176" sldId="287"/>
            <ac:picMk id="3" creationId="{7BC1013C-D08B-7B5E-7683-7F7648583069}"/>
          </ac:picMkLst>
        </pc:picChg>
        <pc:picChg chg="add mod">
          <ac:chgData name="Clements, William" userId="cbdb0636-a496-422a-8d40-98c53d494d26" providerId="ADAL" clId="{5155722B-3B97-FE47-91E2-7B7754690679}" dt="2022-04-27T18:46:56.728" v="1215" actId="1076"/>
          <ac:picMkLst>
            <pc:docMk/>
            <pc:sldMk cId="1455511176" sldId="287"/>
            <ac:picMk id="4" creationId="{6D49D32D-44BC-6CEC-4A95-8B04FE087478}"/>
          </ac:picMkLst>
        </pc:picChg>
        <pc:picChg chg="add mod">
          <ac:chgData name="Clements, William" userId="cbdb0636-a496-422a-8d40-98c53d494d26" providerId="ADAL" clId="{5155722B-3B97-FE47-91E2-7B7754690679}" dt="2022-04-27T17:00:38.913" v="638" actId="1076"/>
          <ac:picMkLst>
            <pc:docMk/>
            <pc:sldMk cId="1455511176" sldId="287"/>
            <ac:picMk id="5" creationId="{AD2EFEE4-EC53-EA8C-0846-DAC78C845CDD}"/>
          </ac:picMkLst>
        </pc:picChg>
        <pc:picChg chg="add mod">
          <ac:chgData name="Clements, William" userId="cbdb0636-a496-422a-8d40-98c53d494d26" providerId="ADAL" clId="{5155722B-3B97-FE47-91E2-7B7754690679}" dt="2022-04-27T17:03:55.075" v="640" actId="1076"/>
          <ac:picMkLst>
            <pc:docMk/>
            <pc:sldMk cId="1455511176" sldId="287"/>
            <ac:picMk id="6" creationId="{1D54B78E-BBCC-DDE1-41D6-3E100AB8B451}"/>
          </ac:picMkLst>
        </pc:picChg>
        <pc:picChg chg="add mod">
          <ac:chgData name="Clements, William" userId="cbdb0636-a496-422a-8d40-98c53d494d26" providerId="ADAL" clId="{5155722B-3B97-FE47-91E2-7B7754690679}" dt="2022-04-27T17:04:30.113" v="645" actId="1076"/>
          <ac:picMkLst>
            <pc:docMk/>
            <pc:sldMk cId="1455511176" sldId="287"/>
            <ac:picMk id="7" creationId="{FA75E40A-E9A5-0A72-F08F-3B3C48EF2AE3}"/>
          </ac:picMkLst>
        </pc:picChg>
        <pc:cxnChg chg="add del mod">
          <ac:chgData name="Clements, William" userId="cbdb0636-a496-422a-8d40-98c53d494d26" providerId="ADAL" clId="{5155722B-3B97-FE47-91E2-7B7754690679}" dt="2022-04-27T18:46:46.647" v="1214" actId="478"/>
          <ac:cxnSpMkLst>
            <pc:docMk/>
            <pc:sldMk cId="1455511176" sldId="287"/>
            <ac:cxnSpMk id="9" creationId="{4632D459-D52B-45BB-0C97-D98502DC24DB}"/>
          </ac:cxnSpMkLst>
        </pc:cxnChg>
        <pc:cxnChg chg="add mod">
          <ac:chgData name="Clements, William" userId="cbdb0636-a496-422a-8d40-98c53d494d26" providerId="ADAL" clId="{5155722B-3B97-FE47-91E2-7B7754690679}" dt="2022-04-27T18:46:35.099" v="1210" actId="14100"/>
          <ac:cxnSpMkLst>
            <pc:docMk/>
            <pc:sldMk cId="1455511176" sldId="287"/>
            <ac:cxnSpMk id="14" creationId="{BF2EDE29-A10B-31CD-6E04-30A9CA2A162A}"/>
          </ac:cxnSpMkLst>
        </pc:cxnChg>
        <pc:cxnChg chg="add mod">
          <ac:chgData name="Clements, William" userId="cbdb0636-a496-422a-8d40-98c53d494d26" providerId="ADAL" clId="{5155722B-3B97-FE47-91E2-7B7754690679}" dt="2022-04-27T18:46:44.011" v="1213" actId="14100"/>
          <ac:cxnSpMkLst>
            <pc:docMk/>
            <pc:sldMk cId="1455511176" sldId="287"/>
            <ac:cxnSpMk id="16" creationId="{F2ED168D-3646-35E5-E909-1B831EA843AE}"/>
          </ac:cxnSpMkLst>
        </pc:cxnChg>
      </pc:sldChg>
      <pc:sldChg chg="addSp delSp modSp new mod">
        <pc:chgData name="Clements, William" userId="cbdb0636-a496-422a-8d40-98c53d494d26" providerId="ADAL" clId="{5155722B-3B97-FE47-91E2-7B7754690679}" dt="2022-04-27T18:49:21.103" v="1255" actId="1076"/>
        <pc:sldMkLst>
          <pc:docMk/>
          <pc:sldMk cId="3086943071" sldId="288"/>
        </pc:sldMkLst>
        <pc:spChg chg="mod">
          <ac:chgData name="Clements, William" userId="cbdb0636-a496-422a-8d40-98c53d494d26" providerId="ADAL" clId="{5155722B-3B97-FE47-91E2-7B7754690679}" dt="2022-04-27T17:05:46.781" v="661" actId="20577"/>
          <ac:spMkLst>
            <pc:docMk/>
            <pc:sldMk cId="3086943071" sldId="288"/>
            <ac:spMk id="2" creationId="{9FFB6BFA-6527-256C-B6E3-11311B80A546}"/>
          </ac:spMkLst>
        </pc:spChg>
        <pc:spChg chg="add mod">
          <ac:chgData name="Clements, William" userId="cbdb0636-a496-422a-8d40-98c53d494d26" providerId="ADAL" clId="{5155722B-3B97-FE47-91E2-7B7754690679}" dt="2022-04-27T18:48:31.550" v="1235" actId="1076"/>
          <ac:spMkLst>
            <pc:docMk/>
            <pc:sldMk cId="3086943071" sldId="288"/>
            <ac:spMk id="12" creationId="{1FEB6B44-12EB-68D1-1F91-219685522725}"/>
          </ac:spMkLst>
        </pc:spChg>
        <pc:spChg chg="add del mod">
          <ac:chgData name="Clements, William" userId="cbdb0636-a496-422a-8d40-98c53d494d26" providerId="ADAL" clId="{5155722B-3B97-FE47-91E2-7B7754690679}" dt="2022-04-27T18:49:18.427" v="1253" actId="478"/>
          <ac:spMkLst>
            <pc:docMk/>
            <pc:sldMk cId="3086943071" sldId="288"/>
            <ac:spMk id="13" creationId="{E43E5798-ACBD-0121-98A2-E0F806745B58}"/>
          </ac:spMkLst>
        </pc:spChg>
        <pc:spChg chg="add mod">
          <ac:chgData name="Clements, William" userId="cbdb0636-a496-422a-8d40-98c53d494d26" providerId="ADAL" clId="{5155722B-3B97-FE47-91E2-7B7754690679}" dt="2022-04-27T18:49:21.103" v="1255" actId="1076"/>
          <ac:spMkLst>
            <pc:docMk/>
            <pc:sldMk cId="3086943071" sldId="288"/>
            <ac:spMk id="14" creationId="{F94304B1-33CE-A44B-4273-2A974D979B00}"/>
          </ac:spMkLst>
        </pc:spChg>
        <pc:picChg chg="add mod">
          <ac:chgData name="Clements, William" userId="cbdb0636-a496-422a-8d40-98c53d494d26" providerId="ADAL" clId="{5155722B-3B97-FE47-91E2-7B7754690679}" dt="2022-04-27T18:48:08.250" v="1231" actId="1076"/>
          <ac:picMkLst>
            <pc:docMk/>
            <pc:sldMk cId="3086943071" sldId="288"/>
            <ac:picMk id="3" creationId="{7C490CBD-39CF-6562-A33E-774B060E7688}"/>
          </ac:picMkLst>
        </pc:picChg>
        <pc:picChg chg="add mod">
          <ac:chgData name="Clements, William" userId="cbdb0636-a496-422a-8d40-98c53d494d26" providerId="ADAL" clId="{5155722B-3B97-FE47-91E2-7B7754690679}" dt="2022-04-27T18:47:40.733" v="1226" actId="1076"/>
          <ac:picMkLst>
            <pc:docMk/>
            <pc:sldMk cId="3086943071" sldId="288"/>
            <ac:picMk id="4" creationId="{5C4C80F6-8C24-5444-E7A1-FB0AE6365091}"/>
          </ac:picMkLst>
        </pc:picChg>
        <pc:picChg chg="add del mod">
          <ac:chgData name="Clements, William" userId="cbdb0636-a496-422a-8d40-98c53d494d26" providerId="ADAL" clId="{5155722B-3B97-FE47-91E2-7B7754690679}" dt="2022-04-27T17:06:52.332" v="673" actId="478"/>
          <ac:picMkLst>
            <pc:docMk/>
            <pc:sldMk cId="3086943071" sldId="288"/>
            <ac:picMk id="5" creationId="{5968DC6C-F58D-4392-29B5-741153029512}"/>
          </ac:picMkLst>
        </pc:picChg>
        <pc:picChg chg="add mod">
          <ac:chgData name="Clements, William" userId="cbdb0636-a496-422a-8d40-98c53d494d26" providerId="ADAL" clId="{5155722B-3B97-FE47-91E2-7B7754690679}" dt="2022-04-27T17:07:09.048" v="678" actId="1076"/>
          <ac:picMkLst>
            <pc:docMk/>
            <pc:sldMk cId="3086943071" sldId="288"/>
            <ac:picMk id="6" creationId="{81DB99E9-E2E7-7E5A-1E45-405C8B95BF17}"/>
          </ac:picMkLst>
        </pc:picChg>
        <pc:picChg chg="add del mod">
          <ac:chgData name="Clements, William" userId="cbdb0636-a496-422a-8d40-98c53d494d26" providerId="ADAL" clId="{5155722B-3B97-FE47-91E2-7B7754690679}" dt="2022-04-27T17:09:17.286" v="683" actId="478"/>
          <ac:picMkLst>
            <pc:docMk/>
            <pc:sldMk cId="3086943071" sldId="288"/>
            <ac:picMk id="7" creationId="{CD3C4A51-0A86-64CC-0FDB-E1D06301AE01}"/>
          </ac:picMkLst>
        </pc:picChg>
        <pc:cxnChg chg="add mod">
          <ac:chgData name="Clements, William" userId="cbdb0636-a496-422a-8d40-98c53d494d26" providerId="ADAL" clId="{5155722B-3B97-FE47-91E2-7B7754690679}" dt="2022-04-27T18:48:11.419" v="1232" actId="14100"/>
          <ac:cxnSpMkLst>
            <pc:docMk/>
            <pc:sldMk cId="3086943071" sldId="288"/>
            <ac:cxnSpMk id="7" creationId="{EE9D2050-86AE-BB09-EE16-B97FB395565D}"/>
          </ac:cxnSpMkLst>
        </pc:cxnChg>
        <pc:cxnChg chg="add mod">
          <ac:chgData name="Clements, William" userId="cbdb0636-a496-422a-8d40-98c53d494d26" providerId="ADAL" clId="{5155722B-3B97-FE47-91E2-7B7754690679}" dt="2022-04-27T18:47:54.975" v="1230" actId="14100"/>
          <ac:cxnSpMkLst>
            <pc:docMk/>
            <pc:sldMk cId="3086943071" sldId="288"/>
            <ac:cxnSpMk id="9" creationId="{E4632B03-7B80-01AF-304B-CEB461A5CD8A}"/>
          </ac:cxnSpMkLst>
        </pc:cxnChg>
      </pc:sldChg>
      <pc:sldChg chg="addSp delSp modSp new mod modClrScheme chgLayout">
        <pc:chgData name="Clements, William" userId="cbdb0636-a496-422a-8d40-98c53d494d26" providerId="ADAL" clId="{5155722B-3B97-FE47-91E2-7B7754690679}" dt="2022-04-27T18:41:53.184" v="1071" actId="13822"/>
        <pc:sldMkLst>
          <pc:docMk/>
          <pc:sldMk cId="1390406798" sldId="289"/>
        </pc:sldMkLst>
        <pc:spChg chg="add mod">
          <ac:chgData name="Clements, William" userId="cbdb0636-a496-422a-8d40-98c53d494d26" providerId="ADAL" clId="{5155722B-3B97-FE47-91E2-7B7754690679}" dt="2022-04-27T18:41:53.184" v="1071" actId="13822"/>
          <ac:spMkLst>
            <pc:docMk/>
            <pc:sldMk cId="1390406798" sldId="289"/>
            <ac:spMk id="2" creationId="{10B63B75-409A-308F-4875-7DB6903BC97E}"/>
          </ac:spMkLst>
        </pc:spChg>
        <pc:spChg chg="del mod ord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2" creationId="{93B4C5EA-BA1B-E5D0-A8EC-B846D3B9AB49}"/>
          </ac:spMkLst>
        </pc:spChg>
        <pc:spChg chg="del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3" creationId="{01B915D6-EE31-F6CE-6BCE-120F11F42FA5}"/>
          </ac:spMkLst>
        </pc:spChg>
        <pc:spChg chg="del">
          <ac:chgData name="Clements, William" userId="cbdb0636-a496-422a-8d40-98c53d494d26" providerId="ADAL" clId="{5155722B-3B97-FE47-91E2-7B7754690679}" dt="2022-04-27T17:09:34.916" v="685" actId="700"/>
          <ac:spMkLst>
            <pc:docMk/>
            <pc:sldMk cId="1390406798" sldId="289"/>
            <ac:spMk id="4" creationId="{77A5571A-B710-36B6-D113-AFDA47446B9B}"/>
          </ac:spMkLst>
        </pc:spChg>
        <pc:spChg chg="add mod ord">
          <ac:chgData name="Clements, William" userId="cbdb0636-a496-422a-8d40-98c53d494d26" providerId="ADAL" clId="{5155722B-3B97-FE47-91E2-7B7754690679}" dt="2022-04-27T17:09:45.660" v="725" actId="20577"/>
          <ac:spMkLst>
            <pc:docMk/>
            <pc:sldMk cId="1390406798" sldId="289"/>
            <ac:spMk id="5" creationId="{449BE350-B43C-B60D-280E-CE6179E158AA}"/>
          </ac:spMkLst>
        </pc:spChg>
        <pc:spChg chg="add mod">
          <ac:chgData name="Clements, William" userId="cbdb0636-a496-422a-8d40-98c53d494d26" providerId="ADAL" clId="{5155722B-3B97-FE47-91E2-7B7754690679}" dt="2022-04-27T17:12:19.607" v="800" actId="1076"/>
          <ac:spMkLst>
            <pc:docMk/>
            <pc:sldMk cId="1390406798" sldId="289"/>
            <ac:spMk id="6" creationId="{4F2DA797-E704-85AE-D0F7-0F81AC99EB39}"/>
          </ac:spMkLst>
        </pc:spChg>
        <pc:spChg chg="add mod">
          <ac:chgData name="Clements, William" userId="cbdb0636-a496-422a-8d40-98c53d494d26" providerId="ADAL" clId="{5155722B-3B97-FE47-91E2-7B7754690679}" dt="2022-04-27T18:41:41.603" v="1070" actId="167"/>
          <ac:spMkLst>
            <pc:docMk/>
            <pc:sldMk cId="1390406798" sldId="289"/>
            <ac:spMk id="7" creationId="{A682D45C-3729-39A9-B459-665E491DCFD9}"/>
          </ac:spMkLst>
        </pc:spChg>
        <pc:spChg chg="add mod">
          <ac:chgData name="Clements, William" userId="cbdb0636-a496-422a-8d40-98c53d494d26" providerId="ADAL" clId="{5155722B-3B97-FE47-91E2-7B7754690679}" dt="2022-04-27T17:12:18.415" v="799" actId="1076"/>
          <ac:spMkLst>
            <pc:docMk/>
            <pc:sldMk cId="1390406798" sldId="289"/>
            <ac:spMk id="8" creationId="{61E2D89F-9F5F-2254-8B2B-B92C26AAB1FD}"/>
          </ac:spMkLst>
        </pc:spChg>
        <pc:spChg chg="add mod">
          <ac:chgData name="Clements, William" userId="cbdb0636-a496-422a-8d40-98c53d494d26" providerId="ADAL" clId="{5155722B-3B97-FE47-91E2-7B7754690679}" dt="2022-04-27T17:11:16.371" v="770" actId="20577"/>
          <ac:spMkLst>
            <pc:docMk/>
            <pc:sldMk cId="1390406798" sldId="289"/>
            <ac:spMk id="9" creationId="{C42D49B1-B3F8-9144-A98D-B4F31100F773}"/>
          </ac:spMkLst>
        </pc:spChg>
        <pc:spChg chg="add del mod">
          <ac:chgData name="Clements, William" userId="cbdb0636-a496-422a-8d40-98c53d494d26" providerId="ADAL" clId="{5155722B-3B97-FE47-91E2-7B7754690679}" dt="2022-04-27T17:11:32.735" v="772" actId="478"/>
          <ac:spMkLst>
            <pc:docMk/>
            <pc:sldMk cId="1390406798" sldId="289"/>
            <ac:spMk id="10" creationId="{9580E91C-9FB2-125A-30CB-252A2D8D6404}"/>
          </ac:spMkLst>
        </pc:spChg>
        <pc:spChg chg="add mod">
          <ac:chgData name="Clements, William" userId="cbdb0636-a496-422a-8d40-98c53d494d26" providerId="ADAL" clId="{5155722B-3B97-FE47-91E2-7B7754690679}" dt="2022-04-27T17:12:12.035" v="797" actId="20577"/>
          <ac:spMkLst>
            <pc:docMk/>
            <pc:sldMk cId="1390406798" sldId="289"/>
            <ac:spMk id="11" creationId="{C5B57C73-4368-C4F3-A3FE-DB2DFE5BE667}"/>
          </ac:spMkLst>
        </pc:spChg>
        <pc:spChg chg="add del mod">
          <ac:chgData name="Clements, William" userId="cbdb0636-a496-422a-8d40-98c53d494d26" providerId="ADAL" clId="{5155722B-3B97-FE47-91E2-7B7754690679}" dt="2022-04-27T17:12:49.306" v="806"/>
          <ac:spMkLst>
            <pc:docMk/>
            <pc:sldMk cId="1390406798" sldId="289"/>
            <ac:spMk id="15" creationId="{5E2A4E92-0885-A0EF-F843-A9CDD8BECDAD}"/>
          </ac:spMkLst>
        </pc:spChg>
        <pc:spChg chg="add mod">
          <ac:chgData name="Clements, William" userId="cbdb0636-a496-422a-8d40-98c53d494d26" providerId="ADAL" clId="{5155722B-3B97-FE47-91E2-7B7754690679}" dt="2022-04-27T18:41:53.184" v="1071" actId="13822"/>
          <ac:spMkLst>
            <pc:docMk/>
            <pc:sldMk cId="1390406798" sldId="289"/>
            <ac:spMk id="17" creationId="{F3AD3EF3-2A6B-DE09-CBC0-7A476E709EA0}"/>
          </ac:spMkLst>
        </pc:spChg>
        <pc:spChg chg="add mod">
          <ac:chgData name="Clements, William" userId="cbdb0636-a496-422a-8d40-98c53d494d26" providerId="ADAL" clId="{5155722B-3B97-FE47-91E2-7B7754690679}" dt="2022-04-27T17:13:27.209" v="829" actId="1076"/>
          <ac:spMkLst>
            <pc:docMk/>
            <pc:sldMk cId="1390406798" sldId="289"/>
            <ac:spMk id="27" creationId="{9ABA56C4-01C4-FB64-EB78-D89A220AFC05}"/>
          </ac:spMkLst>
        </pc:spChg>
        <pc:spChg chg="add mod">
          <ac:chgData name="Clements, William" userId="cbdb0636-a496-422a-8d40-98c53d494d26" providerId="ADAL" clId="{5155722B-3B97-FE47-91E2-7B7754690679}" dt="2022-04-27T17:13:31.511" v="835" actId="20577"/>
          <ac:spMkLst>
            <pc:docMk/>
            <pc:sldMk cId="1390406798" sldId="289"/>
            <ac:spMk id="28" creationId="{207080B5-27F8-0158-62B4-9639AE72E46F}"/>
          </ac:spMkLst>
        </pc:spChg>
        <pc:spChg chg="add mod">
          <ac:chgData name="Clements, William" userId="cbdb0636-a496-422a-8d40-98c53d494d26" providerId="ADAL" clId="{5155722B-3B97-FE47-91E2-7B7754690679}" dt="2022-04-27T17:13:42.401" v="843" actId="20577"/>
          <ac:spMkLst>
            <pc:docMk/>
            <pc:sldMk cId="1390406798" sldId="289"/>
            <ac:spMk id="29" creationId="{5A680665-9F62-D361-3D16-FCCC43D0F039}"/>
          </ac:spMkLst>
        </pc:spChg>
        <pc:spChg chg="add del mod">
          <ac:chgData name="Clements, William" userId="cbdb0636-a496-422a-8d40-98c53d494d26" providerId="ADAL" clId="{5155722B-3B97-FE47-91E2-7B7754690679}" dt="2022-04-27T17:17:42.578" v="976" actId="478"/>
          <ac:spMkLst>
            <pc:docMk/>
            <pc:sldMk cId="1390406798" sldId="289"/>
            <ac:spMk id="30" creationId="{77F233B4-968D-C928-DF54-08EB0A29ACD6}"/>
          </ac:spMkLst>
        </pc:spChg>
        <pc:spChg chg="add del mod">
          <ac:chgData name="Clements, William" userId="cbdb0636-a496-422a-8d40-98c53d494d26" providerId="ADAL" clId="{5155722B-3B97-FE47-91E2-7B7754690679}" dt="2022-04-27T17:17:41.403" v="975" actId="478"/>
          <ac:spMkLst>
            <pc:docMk/>
            <pc:sldMk cId="1390406798" sldId="289"/>
            <ac:spMk id="36" creationId="{C97E29BE-A416-66A2-B07D-9D84A9318740}"/>
          </ac:spMkLst>
        </pc:spChg>
        <pc:spChg chg="add del mod">
          <ac:chgData name="Clements, William" userId="cbdb0636-a496-422a-8d40-98c53d494d26" providerId="ADAL" clId="{5155722B-3B97-FE47-91E2-7B7754690679}" dt="2022-04-27T17:17:46.403" v="979" actId="478"/>
          <ac:spMkLst>
            <pc:docMk/>
            <pc:sldMk cId="1390406798" sldId="289"/>
            <ac:spMk id="37" creationId="{DC5D46B5-6F2E-22CD-93D2-A4B06FEDDB56}"/>
          </ac:spMkLst>
        </pc:spChg>
        <pc:spChg chg="add mod">
          <ac:chgData name="Clements, William" userId="cbdb0636-a496-422a-8d40-98c53d494d26" providerId="ADAL" clId="{5155722B-3B97-FE47-91E2-7B7754690679}" dt="2022-04-27T17:18:27.633" v="1038" actId="14100"/>
          <ac:spMkLst>
            <pc:docMk/>
            <pc:sldMk cId="1390406798" sldId="289"/>
            <ac:spMk id="39" creationId="{5486B2C2-5022-09E2-F141-A94590511C7E}"/>
          </ac:spMkLst>
        </pc:spChg>
        <pc:grpChg chg="add mod">
          <ac:chgData name="Clements, William" userId="cbdb0636-a496-422a-8d40-98c53d494d26" providerId="ADAL" clId="{5155722B-3B97-FE47-91E2-7B7754690679}" dt="2022-04-27T18:41:36.413" v="1069" actId="167"/>
          <ac:grpSpMkLst>
            <pc:docMk/>
            <pc:sldMk cId="1390406798" sldId="289"/>
            <ac:grpSpMk id="3" creationId="{6FBAB498-C60F-12D3-4560-BAF2A9CA68BE}"/>
          </ac:grpSpMkLst>
        </pc:grpChg>
        <pc:cxnChg chg="add mod">
          <ac:chgData name="Clements, William" userId="cbdb0636-a496-422a-8d40-98c53d494d26" providerId="ADAL" clId="{5155722B-3B97-FE47-91E2-7B7754690679}" dt="2022-04-27T17:12:45.264" v="804" actId="208"/>
          <ac:cxnSpMkLst>
            <pc:docMk/>
            <pc:sldMk cId="1390406798" sldId="289"/>
            <ac:cxnSpMk id="13" creationId="{B951C344-E5BD-AB2F-48D2-A20CF4413BB9}"/>
          </ac:cxnSpMkLst>
        </pc:cxnChg>
        <pc:cxnChg chg="add mod">
          <ac:chgData name="Clements, William" userId="cbdb0636-a496-422a-8d40-98c53d494d26" providerId="ADAL" clId="{5155722B-3B97-FE47-91E2-7B7754690679}" dt="2022-04-27T17:12:57.952" v="809" actId="14100"/>
          <ac:cxnSpMkLst>
            <pc:docMk/>
            <pc:sldMk cId="1390406798" sldId="289"/>
            <ac:cxnSpMk id="16" creationId="{BCC27105-C198-B25E-EE96-4D4F616055C0}"/>
          </ac:cxnSpMkLst>
        </pc:cxnChg>
        <pc:cxnChg chg="add mod">
          <ac:chgData name="Clements, William" userId="cbdb0636-a496-422a-8d40-98c53d494d26" providerId="ADAL" clId="{5155722B-3B97-FE47-91E2-7B7754690679}" dt="2022-04-27T17:13:11.104" v="815" actId="14100"/>
          <ac:cxnSpMkLst>
            <pc:docMk/>
            <pc:sldMk cId="1390406798" sldId="289"/>
            <ac:cxnSpMk id="18" creationId="{7FDFAE3B-B4A4-6C9C-5162-12DBA505FAC0}"/>
          </ac:cxnSpMkLst>
        </pc:cxnChg>
        <pc:cxnChg chg="add mod">
          <ac:chgData name="Clements, William" userId="cbdb0636-a496-422a-8d40-98c53d494d26" providerId="ADAL" clId="{5155722B-3B97-FE47-91E2-7B7754690679}" dt="2022-04-27T17:13:17.424" v="818" actId="14100"/>
          <ac:cxnSpMkLst>
            <pc:docMk/>
            <pc:sldMk cId="1390406798" sldId="289"/>
            <ac:cxnSpMk id="24" creationId="{0CD67894-0866-8BF1-BF17-D3A479811DD7}"/>
          </ac:cxnSpMkLst>
        </pc:cxnChg>
        <pc:cxnChg chg="add del mod">
          <ac:chgData name="Clements, William" userId="cbdb0636-a496-422a-8d40-98c53d494d26" providerId="ADAL" clId="{5155722B-3B97-FE47-91E2-7B7754690679}" dt="2022-04-27T17:17:43.543" v="977" actId="478"/>
          <ac:cxnSpMkLst>
            <pc:docMk/>
            <pc:sldMk cId="1390406798" sldId="289"/>
            <ac:cxnSpMk id="31" creationId="{B318F7D3-E20C-B85B-1116-75AA641FA55D}"/>
          </ac:cxnSpMkLst>
        </pc:cxnChg>
        <pc:cxnChg chg="add del mod">
          <ac:chgData name="Clements, William" userId="cbdb0636-a496-422a-8d40-98c53d494d26" providerId="ADAL" clId="{5155722B-3B97-FE47-91E2-7B7754690679}" dt="2022-04-27T17:17:44.560" v="978" actId="478"/>
          <ac:cxnSpMkLst>
            <pc:docMk/>
            <pc:sldMk cId="1390406798" sldId="289"/>
            <ac:cxnSpMk id="34" creationId="{7DD2E4FE-C45E-412E-6A30-1EEB1AD5FE07}"/>
          </ac:cxnSpMkLst>
        </pc:cxnChg>
      </pc:sldChg>
      <pc:sldChg chg="addSp modSp add mod">
        <pc:chgData name="Clements, William" userId="cbdb0636-a496-422a-8d40-98c53d494d26" providerId="ADAL" clId="{5155722B-3B97-FE47-91E2-7B7754690679}" dt="2022-04-27T18:42:16.796" v="1075" actId="14100"/>
        <pc:sldMkLst>
          <pc:docMk/>
          <pc:sldMk cId="3989770470" sldId="290"/>
        </pc:sldMkLst>
        <pc:spChg chg="mod">
          <ac:chgData name="Clements, William" userId="cbdb0636-a496-422a-8d40-98c53d494d26" providerId="ADAL" clId="{5155722B-3B97-FE47-91E2-7B7754690679}" dt="2022-04-27T18:42:11.231" v="1074" actId="167"/>
          <ac:spMkLst>
            <pc:docMk/>
            <pc:sldMk cId="3989770470" sldId="290"/>
            <ac:spMk id="7" creationId="{A682D45C-3729-39A9-B459-665E491DCFD9}"/>
          </ac:spMkLst>
        </pc:spChg>
        <pc:spChg chg="mod">
          <ac:chgData name="Clements, William" userId="cbdb0636-a496-422a-8d40-98c53d494d26" providerId="ADAL" clId="{5155722B-3B97-FE47-91E2-7B7754690679}" dt="2022-04-27T18:42:03.591" v="1072"/>
          <ac:spMkLst>
            <pc:docMk/>
            <pc:sldMk cId="3989770470" sldId="290"/>
            <ac:spMk id="21" creationId="{2FD6DAFD-2E67-4C67-F431-D8B0F2C740E2}"/>
          </ac:spMkLst>
        </pc:spChg>
        <pc:spChg chg="mod">
          <ac:chgData name="Clements, William" userId="cbdb0636-a496-422a-8d40-98c53d494d26" providerId="ADAL" clId="{5155722B-3B97-FE47-91E2-7B7754690679}" dt="2022-04-27T18:42:03.591" v="1072"/>
          <ac:spMkLst>
            <pc:docMk/>
            <pc:sldMk cId="3989770470" sldId="290"/>
            <ac:spMk id="22" creationId="{B53293FA-0CD7-543A-7FC4-90E48C8628AF}"/>
          </ac:spMkLst>
        </pc:spChg>
        <pc:grpChg chg="add mod">
          <ac:chgData name="Clements, William" userId="cbdb0636-a496-422a-8d40-98c53d494d26" providerId="ADAL" clId="{5155722B-3B97-FE47-91E2-7B7754690679}" dt="2022-04-27T18:42:07.417" v="1073" actId="167"/>
          <ac:grpSpMkLst>
            <pc:docMk/>
            <pc:sldMk cId="3989770470" sldId="290"/>
            <ac:grpSpMk id="20" creationId="{B58F20D2-4258-E45E-6B45-150F5249F3A0}"/>
          </ac:grpSpMkLst>
        </pc:grpChg>
        <pc:cxnChg chg="mod">
          <ac:chgData name="Clements, William" userId="cbdb0636-a496-422a-8d40-98c53d494d26" providerId="ADAL" clId="{5155722B-3B97-FE47-91E2-7B7754690679}" dt="2022-04-27T18:42:16.796" v="1075" actId="14100"/>
          <ac:cxnSpMkLst>
            <pc:docMk/>
            <pc:sldMk cId="3989770470" sldId="290"/>
            <ac:cxnSpMk id="31" creationId="{B318F7D3-E20C-B85B-1116-75AA641FA55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C8EB-E678-8C98-ADB3-DF1955611C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4FF5-64FC-7E3F-5109-1AFAEB30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89E36-42D1-79BE-7B2B-D9D4A904F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1D082-7186-1B5E-6C4C-94C2A49D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B3F5E-2A44-A1F2-EECE-F7D3E016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55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65B7-1B8F-FF51-A6D7-730527B7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2AE4F-B669-775F-FE7C-5AA44999D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CB5D8-DB60-6FBB-33C4-C45A097A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A1C1B-8220-EC83-19C7-D7A9FFCC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85F70-219D-00EC-C33F-0F16274F9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84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A1A134-8F34-D856-0D2C-6BDEEE9B6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3D82C-C991-F4CD-DA12-83954D8DD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F0DF8-5F14-15B0-2731-BA361956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7383-605C-3994-EBF6-77ED303D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57C02-7E66-833F-5AA6-0915F759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36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58F5-8435-D51D-3AD2-A12EF797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49791-070D-6EAA-0FA7-5B9CCBDA9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BFD4F-C9FA-D0E2-DD55-AD062B1C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79857-4E92-A77B-87ED-DAB730F8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265FC-4509-B375-87E7-5FA9C043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0E0C-8772-C9B9-EA30-96B2E52C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133B9-F218-DCA5-D13A-BC3AE6C9B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A8F40-F673-8DB0-E0FF-6B8725EA4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86D51-C8F5-80C5-53C2-6695D449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5328F-2F40-59C8-9BB1-4901F1CF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45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6471-E97F-46BD-4732-405CECD0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F3EE4-6DAA-867C-7B4A-96853E347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35B89-ACAE-8C35-6015-8CD8D627D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B1AA5-F4D4-877B-A1BB-B43D1E7B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D2100-FC1B-0D6A-0348-19EB54DF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26264-6491-89CD-E672-6F8AD8D6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6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5C4F-8437-811A-7754-5EBF9605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7B4AC-83B9-1DA3-2D70-8AA902ED5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FCF19-E5E9-66C6-B15D-D3282F83E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CA99AB-2E36-A0F2-2230-FA8DFDA15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50C30-4430-AFF5-8ED0-7B338CF6B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978C1-E2A9-EAD7-5F95-3C353822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FE07E-0E23-B32D-333C-550BF90DF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0CD5D-0DC7-68A2-1101-C9E3B8EB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5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7E3D9-A092-95D1-9156-01D3F1F12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A9749-C5A4-C23C-C82E-FDFCCC3E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DA07A-DA71-98B8-2B94-708FD989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EE214-7B20-3F76-2ACE-507DEFB23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43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58EDE-1685-62B8-1427-978244F2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9D237-F82E-E1C2-6F3B-4E22CC71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4F934-B803-CE9B-66E0-6916F478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DF60-5C63-77AC-81D4-C2253438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9D76-F956-96CB-2408-8349BAEDC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893EC-E00B-6BA9-68C6-945DCD550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86078-CC3D-343F-311D-F94BD49C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443CF-B0D8-F968-BBBD-E6D81762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4E5B74-9170-E58F-C83B-E8A98135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3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C19-DB74-474D-0053-3A1DD10C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8C19C5-5190-5F07-FC22-BED601B45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CFAC59-9D02-2905-A458-3C524DA99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AF977-5A86-6499-C3C1-E33C049CD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A019D-CB2B-95A0-3790-47E20D97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06C9A-1D2F-29B5-9B8A-DE78050A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59029D-B01F-C08F-BD73-E741F19F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F9FAC-1789-243B-1178-0330DFB27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489A-111C-7671-8937-8909B26C7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8ABA6-05B7-324C-ADA7-9A6A3D0EE226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FB2C-027C-9778-2F83-D38447F94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A3354-3849-A8B2-1B78-0DB45AFE77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EBBF1-8A13-7149-8E5E-1845D6EC0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85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hyperlink" Target="https://docs.github.com/en/get-started/signing-up-for-github/signing-up-for-a-new-github-accoun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0B71F-1A55-BEC8-1240-FE77C593E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815" y="798703"/>
            <a:ext cx="5221185" cy="3072015"/>
          </a:xfrm>
        </p:spPr>
        <p:txBody>
          <a:bodyPr anchor="b">
            <a:normAutofit/>
          </a:bodyPr>
          <a:lstStyle/>
          <a:p>
            <a:r>
              <a:rPr lang="en-US" dirty="0"/>
              <a:t>CSE 170 Technical Teamwork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6B85E-F706-75EA-0490-6061A8969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148" y="3962792"/>
            <a:ext cx="5221185" cy="2102108"/>
          </a:xfrm>
        </p:spPr>
        <p:txBody>
          <a:bodyPr anchor="t">
            <a:normAutofit/>
          </a:bodyPr>
          <a:lstStyle/>
          <a:p>
            <a:r>
              <a:rPr lang="en-US" dirty="0"/>
              <a:t>W. Clements</a:t>
            </a:r>
          </a:p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636F6F7-E761-09DA-F174-28C7F3B51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21" y="1209578"/>
            <a:ext cx="286954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92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F9B31-FC54-476C-8E61-D175C317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3B1F-7B86-4187-A1D4-35D1DD5B4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what you do </a:t>
            </a:r>
            <a:r>
              <a:rPr lang="en-US" dirty="0"/>
              <a:t>and not what you say…</a:t>
            </a:r>
          </a:p>
          <a:p>
            <a:r>
              <a:rPr lang="en-US" dirty="0"/>
              <a:t>It is your </a:t>
            </a:r>
            <a:r>
              <a:rPr lang="en-US" b="1" dirty="0"/>
              <a:t>passion</a:t>
            </a:r>
            <a:r>
              <a:rPr lang="en-US" dirty="0"/>
              <a:t> that people will follow, not your product…</a:t>
            </a:r>
          </a:p>
          <a:p>
            <a:r>
              <a:rPr lang="en-US" dirty="0"/>
              <a:t>It is your </a:t>
            </a:r>
            <a:r>
              <a:rPr lang="en-US" b="1" dirty="0"/>
              <a:t>example</a:t>
            </a:r>
            <a:r>
              <a:rPr lang="en-US" dirty="0"/>
              <a:t> of your testimony that shows people…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AB8E452-02C6-4D95-BAC6-A904FDDA4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00" y="3272306"/>
            <a:ext cx="2536300" cy="35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9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37C71-5CA5-4014-A070-47C232BF3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Curtis’s</a:t>
            </a:r>
            <a:br>
              <a:rPr lang="en-US" dirty="0"/>
            </a:br>
            <a:r>
              <a:rPr lang="en-US" dirty="0"/>
              <a:t>Everyone Has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A8EB8-2FBC-456D-B4F6-10585A8A7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4236" cy="4351338"/>
          </a:xfrm>
        </p:spPr>
        <p:txBody>
          <a:bodyPr/>
          <a:lstStyle/>
          <a:p>
            <a:r>
              <a:rPr lang="en-US" dirty="0"/>
              <a:t>Magnetism, consciously, intentionally or not</a:t>
            </a:r>
          </a:p>
          <a:p>
            <a:r>
              <a:rPr lang="en-US" dirty="0"/>
              <a:t>“If that’s the way he or she feels about it, that’s good enough for me.”</a:t>
            </a:r>
          </a:p>
          <a:p>
            <a:r>
              <a:rPr lang="en-US" dirty="0"/>
              <a:t>Pipe wrench – tool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Have </a:t>
            </a:r>
            <a:r>
              <a:rPr lang="en-US"/>
              <a:t>you ever </a:t>
            </a:r>
            <a:r>
              <a:rPr lang="en-US" dirty="0"/>
              <a:t>justified your behavior?</a:t>
            </a:r>
          </a:p>
          <a:p>
            <a:r>
              <a:rPr lang="en-US" dirty="0"/>
              <a:t>What tools have you seen that have been used or not used?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ED8620B-1FFD-4906-AB1B-A26E03473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09" y="4001294"/>
            <a:ext cx="2818967" cy="2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3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C22E-D4F8-4240-9939-1BDBF2EB6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Meaning of 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2BB4C-37DD-4C3C-9A75-5E18638BD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social media influencer? Who are they? What do they do?</a:t>
            </a:r>
          </a:p>
          <a:p>
            <a:r>
              <a:rPr lang="en-US" dirty="0"/>
              <a:t>Is this what Mr. </a:t>
            </a:r>
            <a:r>
              <a:rPr lang="en-US" dirty="0" err="1"/>
              <a:t>Demer</a:t>
            </a:r>
            <a:r>
              <a:rPr lang="en-US" dirty="0"/>
              <a:t> means by influence? Why or why not?</a:t>
            </a:r>
          </a:p>
          <a:p>
            <a:r>
              <a:rPr lang="en-US" dirty="0"/>
              <a:t>Is this what Pres. Eyring means by influence? Why or why not?</a:t>
            </a:r>
          </a:p>
          <a:p>
            <a:r>
              <a:rPr lang="en-US" dirty="0"/>
              <a:t>How does Sister Curtis define influence?</a:t>
            </a:r>
          </a:p>
          <a:p>
            <a:r>
              <a:rPr lang="en-US" dirty="0"/>
              <a:t>How is her viewpoint different from Mr. </a:t>
            </a:r>
            <a:r>
              <a:rPr lang="en-US" dirty="0" err="1"/>
              <a:t>Demer’s</a:t>
            </a:r>
            <a:r>
              <a:rPr lang="en-US" dirty="0"/>
              <a:t>?</a:t>
            </a:r>
          </a:p>
          <a:p>
            <a:r>
              <a:rPr lang="en-US" dirty="0"/>
              <a:t>Is this what Pres. Eyring means by influence? Why or why not?</a:t>
            </a:r>
          </a:p>
          <a:p>
            <a:endParaRPr lang="en-US" dirty="0"/>
          </a:p>
          <a:p>
            <a:r>
              <a:rPr lang="en-US" dirty="0"/>
              <a:t>Agree or Disagree: “You are being sold something, or you are selling something.”</a:t>
            </a:r>
          </a:p>
          <a:p>
            <a:r>
              <a:rPr lang="en-US" dirty="0"/>
              <a:t>Agree or Disagree: “Excuses are well-planned lies”</a:t>
            </a:r>
          </a:p>
        </p:txBody>
      </p:sp>
    </p:spTree>
    <p:extLst>
      <p:ext uri="{BB962C8B-B14F-4D97-AF65-F5344CB8AC3E}">
        <p14:creationId xmlns:p14="http://schemas.microsoft.com/office/powerpoint/2010/main" val="392885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E6EC-C1D8-46E0-BBF3-91226787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3701E0-3336-4072-B444-96BA9FB5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9912" y="626619"/>
            <a:ext cx="2543563" cy="32095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151E4C-210E-4538-98C9-3B1C697A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81" y="626619"/>
            <a:ext cx="2559611" cy="3209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66F1F-9DC7-4327-940A-BF54A1204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11" y="602789"/>
            <a:ext cx="2559611" cy="320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51D16-522D-4F0E-99B9-78A47DC7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209" y="591213"/>
            <a:ext cx="2567635" cy="3209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E784-541A-4E5A-AF46-6BBF7D907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anchor="ctr">
            <a:normAutofit/>
          </a:bodyPr>
          <a:lstStyle/>
          <a:p>
            <a:endParaRPr lang="en-US" sz="1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0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BDB2-DA32-4C2C-A5C3-6DF485B0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892040"/>
            <a:ext cx="3767328" cy="1325880"/>
          </a:xfrm>
        </p:spPr>
        <p:txBody>
          <a:bodyPr>
            <a:normAutofit/>
          </a:bodyPr>
          <a:lstStyle/>
          <a:p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45CD5C-B32B-47B4-8D39-D5AFDCBF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45" y="664976"/>
            <a:ext cx="2543563" cy="3209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849C4-0EB9-4EC8-817F-A2E63000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1" y="631623"/>
            <a:ext cx="2559611" cy="3209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37CC67-F504-453B-8F81-5331F32CA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8011" y="681457"/>
            <a:ext cx="2559611" cy="3209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769B5-55B2-4F85-8FE8-54F4C52CA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964" y="631623"/>
            <a:ext cx="2569464" cy="31819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206C3-EE74-475D-B8A6-B56370A1D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4828032"/>
            <a:ext cx="6675120" cy="1463040"/>
          </a:xfrm>
        </p:spPr>
        <p:txBody>
          <a:bodyPr anchor="ctr">
            <a:normAutofit/>
          </a:bodyPr>
          <a:lstStyle/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887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FBE1-11D0-5DF1-EC9A-A21ECF66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 period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AB78B-80F2-7400-468C-3EA9A74CF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your laptops</a:t>
            </a:r>
          </a:p>
        </p:txBody>
      </p:sp>
    </p:spTree>
    <p:extLst>
      <p:ext uri="{BB962C8B-B14F-4D97-AF65-F5344CB8AC3E}">
        <p14:creationId xmlns:p14="http://schemas.microsoft.com/office/powerpoint/2010/main" val="265062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20A8-DE41-4DEE-9A84-3205DBE0F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89462-040A-449C-BB36-8B594D28F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difference between these viewpoints</a:t>
            </a:r>
          </a:p>
          <a:p>
            <a:r>
              <a:rPr lang="en-US" dirty="0"/>
              <a:t>Write a new, gospel-oriented definition for the word influence</a:t>
            </a:r>
          </a:p>
          <a:p>
            <a:r>
              <a:rPr lang="en-US" dirty="0"/>
              <a:t>Review, vote and post the best definition of influence</a:t>
            </a:r>
          </a:p>
        </p:txBody>
      </p:sp>
    </p:spTree>
    <p:extLst>
      <p:ext uri="{BB962C8B-B14F-4D97-AF65-F5344CB8AC3E}">
        <p14:creationId xmlns:p14="http://schemas.microsoft.com/office/powerpoint/2010/main" val="102724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052E-5385-427B-91FD-4490B45E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C050F-F09E-4B29-AC08-372FD040D1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Influence on Self </a:t>
            </a:r>
          </a:p>
          <a:p>
            <a:pPr lvl="1"/>
            <a:r>
              <a:rPr lang="en-US" dirty="0"/>
              <a:t>Consciousness</a:t>
            </a:r>
          </a:p>
          <a:p>
            <a:pPr lvl="1"/>
            <a:r>
              <a:rPr lang="en-US" dirty="0"/>
              <a:t>Conduct</a:t>
            </a:r>
          </a:p>
          <a:p>
            <a:pPr lvl="1"/>
            <a:endParaRPr lang="en-US" dirty="0"/>
          </a:p>
          <a:p>
            <a:r>
              <a:rPr lang="en-US" dirty="0"/>
              <a:t>Influence on Group</a:t>
            </a:r>
          </a:p>
          <a:p>
            <a:pPr lvl="1"/>
            <a:r>
              <a:rPr lang="en-US" dirty="0"/>
              <a:t>Connectedness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endParaRPr lang="en-US" dirty="0"/>
          </a:p>
          <a:p>
            <a:r>
              <a:rPr lang="en-US" dirty="0"/>
              <a:t>Influence on Community</a:t>
            </a:r>
          </a:p>
          <a:p>
            <a:pPr lvl="1"/>
            <a:r>
              <a:rPr lang="en-US" dirty="0"/>
              <a:t>Representation</a:t>
            </a:r>
          </a:p>
          <a:p>
            <a:pPr lvl="1"/>
            <a:r>
              <a:rPr lang="en-US" dirty="0"/>
              <a:t>Cooperation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2E0F4-F07D-42A6-8B10-91E5C6A220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Select one characteristic that “Needs work” and reflect on ways you might improve.</a:t>
            </a:r>
          </a:p>
          <a:p>
            <a:endParaRPr lang="en-US" dirty="0"/>
          </a:p>
        </p:txBody>
      </p:sp>
      <p:pic>
        <p:nvPicPr>
          <p:cNvPr id="5" name="Content Placeholder 4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0BEFA23A-03CF-4D94-94EB-BC079A1AD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96" y="3429000"/>
            <a:ext cx="694660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A30E-E836-424E-84F2-892DD46CD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6EBA3-7993-4F5B-929D-86AAABC50B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Consistent with our gospel-oriented view of mortal existence</a:t>
            </a:r>
          </a:p>
          <a:p>
            <a:r>
              <a:rPr lang="en-US" dirty="0"/>
              <a:t>Relationship between competencies, domains and influence</a:t>
            </a:r>
          </a:p>
          <a:p>
            <a:r>
              <a:rPr lang="en-US" dirty="0"/>
              <a:t>Driving question, teamwork through the MIM lens</a:t>
            </a:r>
          </a:p>
        </p:txBody>
      </p:sp>
      <p:pic>
        <p:nvPicPr>
          <p:cNvPr id="10" name="Content Placeholder 9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730C1AE6-B551-4161-97F0-BA32C15944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22417"/>
            <a:ext cx="5181600" cy="255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2D45C-3729-39A9-B459-665E491DCFD9}"/>
              </a:ext>
            </a:extLst>
          </p:cNvPr>
          <p:cNvSpPr/>
          <p:nvPr/>
        </p:nvSpPr>
        <p:spPr>
          <a:xfrm>
            <a:off x="247426" y="1906276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BAB498-C60F-12D3-4560-BAF2A9CA68BE}"/>
              </a:ext>
            </a:extLst>
          </p:cNvPr>
          <p:cNvGrpSpPr/>
          <p:nvPr/>
        </p:nvGrpSpPr>
        <p:grpSpPr>
          <a:xfrm>
            <a:off x="367690" y="2222143"/>
            <a:ext cx="1617474" cy="1851622"/>
            <a:chOff x="367690" y="2222143"/>
            <a:chExt cx="1617474" cy="1851622"/>
          </a:xfrm>
        </p:grpSpPr>
        <p:sp>
          <p:nvSpPr>
            <p:cNvPr id="2" name="Process 1">
              <a:extLst>
                <a:ext uri="{FF2B5EF4-FFF2-40B4-BE49-F238E27FC236}">
                  <a16:creationId xmlns:a16="http://schemas.microsoft.com/office/drawing/2014/main" id="{10B63B75-409A-308F-4875-7DB6903BC97E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17" name="Process 16">
              <a:extLst>
                <a:ext uri="{FF2B5EF4-FFF2-40B4-BE49-F238E27FC236}">
                  <a16:creationId xmlns:a16="http://schemas.microsoft.com/office/drawing/2014/main" id="{F3AD3EF3-2A6B-DE09-CBC0-7A476E709EA0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9BE350-B43C-B60D-280E-CE6179E1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way of submitting homework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4F2DA797-E704-85AE-D0F7-0F81AC99EB39}"/>
              </a:ext>
            </a:extLst>
          </p:cNvPr>
          <p:cNvSpPr/>
          <p:nvPr/>
        </p:nvSpPr>
        <p:spPr>
          <a:xfrm>
            <a:off x="4915802" y="2777646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1E2D89F-9F5F-2254-8B2B-B92C26AAB1FD}"/>
              </a:ext>
            </a:extLst>
          </p:cNvPr>
          <p:cNvSpPr/>
          <p:nvPr/>
        </p:nvSpPr>
        <p:spPr>
          <a:xfrm>
            <a:off x="4915803" y="4538829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D49B1-B3F8-9144-A98D-B4F31100F773}"/>
              </a:ext>
            </a:extLst>
          </p:cNvPr>
          <p:cNvSpPr/>
          <p:nvPr/>
        </p:nvSpPr>
        <p:spPr>
          <a:xfrm>
            <a:off x="8466588" y="1827988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LMS: Canvas: </a:t>
            </a:r>
            <a:r>
              <a:rPr lang="en-US" dirty="0" err="1"/>
              <a:t>iLearn</a:t>
            </a:r>
            <a:endParaRPr lang="en-US" dirty="0"/>
          </a:p>
        </p:txBody>
      </p:sp>
      <p:sp>
        <p:nvSpPr>
          <p:cNvPr id="11" name="Card 10">
            <a:extLst>
              <a:ext uri="{FF2B5EF4-FFF2-40B4-BE49-F238E27FC236}">
                <a16:creationId xmlns:a16="http://schemas.microsoft.com/office/drawing/2014/main" id="{C5B57C73-4368-C4F3-A3FE-DB2DFE5BE667}"/>
              </a:ext>
            </a:extLst>
          </p:cNvPr>
          <p:cNvSpPr/>
          <p:nvPr/>
        </p:nvSpPr>
        <p:spPr>
          <a:xfrm>
            <a:off x="838200" y="2557629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951C344-E5BD-AB2F-48D2-A20CF4413BB9}"/>
              </a:ext>
            </a:extLst>
          </p:cNvPr>
          <p:cNvCxnSpPr/>
          <p:nvPr/>
        </p:nvCxnSpPr>
        <p:spPr>
          <a:xfrm flipV="1">
            <a:off x="1828800" y="2319171"/>
            <a:ext cx="6637788" cy="687076"/>
          </a:xfrm>
          <a:prstGeom prst="curvedConnector3">
            <a:avLst>
              <a:gd name="adj1" fmla="val 48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CC27105-C198-B25E-EE96-4D4F616055C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981200" y="3158647"/>
            <a:ext cx="2934602" cy="2703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FDFAE3B-B4A4-6C9C-5162-12DBA505FA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4098" y="4284646"/>
            <a:ext cx="1062558" cy="288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CD67894-0866-8BF1-BF17-D3A479811DD7}"/>
              </a:ext>
            </a:extLst>
          </p:cNvPr>
          <p:cNvCxnSpPr>
            <a:cxnSpLocks/>
          </p:cNvCxnSpPr>
          <p:nvPr/>
        </p:nvCxnSpPr>
        <p:spPr>
          <a:xfrm flipV="1">
            <a:off x="6187858" y="4869642"/>
            <a:ext cx="2567838" cy="3205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BA56C4-01C4-FB64-EB78-D89A220AFC05}"/>
              </a:ext>
            </a:extLst>
          </p:cNvPr>
          <p:cNvSpPr txBox="1"/>
          <p:nvPr/>
        </p:nvSpPr>
        <p:spPr>
          <a:xfrm>
            <a:off x="5977003" y="409968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080B5-27F8-0158-62B4-9639AE72E46F}"/>
              </a:ext>
            </a:extLst>
          </p:cNvPr>
          <p:cNvSpPr txBox="1"/>
          <p:nvPr/>
        </p:nvSpPr>
        <p:spPr>
          <a:xfrm>
            <a:off x="6908385" y="518057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680665-9F62-D361-3D16-FCCC43D0F039}"/>
              </a:ext>
            </a:extLst>
          </p:cNvPr>
          <p:cNvSpPr txBox="1"/>
          <p:nvPr/>
        </p:nvSpPr>
        <p:spPr>
          <a:xfrm>
            <a:off x="3319766" y="289778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86B2C2-5022-09E2-F141-A94590511C7E}"/>
              </a:ext>
            </a:extLst>
          </p:cNvPr>
          <p:cNvSpPr txBox="1"/>
          <p:nvPr/>
        </p:nvSpPr>
        <p:spPr>
          <a:xfrm>
            <a:off x="951978" y="6463430"/>
            <a:ext cx="55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Y? Teamwork collaboration tool of the industry</a:t>
            </a:r>
          </a:p>
        </p:txBody>
      </p:sp>
    </p:spTree>
    <p:extLst>
      <p:ext uri="{BB962C8B-B14F-4D97-AF65-F5344CB8AC3E}">
        <p14:creationId xmlns:p14="http://schemas.microsoft.com/office/powerpoint/2010/main" val="1390406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4A539-7229-6940-F151-4BFAE746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EF03-4DD4-36A1-3AEC-4068636C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  <a:p>
            <a:pPr lvl="1"/>
            <a:r>
              <a:rPr lang="en-US" dirty="0" err="1"/>
              <a:t>Blooket</a:t>
            </a:r>
            <a:endParaRPr lang="en-US" dirty="0"/>
          </a:p>
          <a:p>
            <a:r>
              <a:rPr lang="en-US" dirty="0"/>
              <a:t>MIM</a:t>
            </a:r>
          </a:p>
        </p:txBody>
      </p:sp>
    </p:spTree>
    <p:extLst>
      <p:ext uri="{BB962C8B-B14F-4D97-AF65-F5344CB8AC3E}">
        <p14:creationId xmlns:p14="http://schemas.microsoft.com/office/powerpoint/2010/main" val="419594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C3C6D-2273-F0B1-930D-E891B039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5E39-2236-D96B-67CC-B201AB4E09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GitHub Account </a:t>
            </a:r>
          </a:p>
          <a:p>
            <a:pPr lvl="1"/>
            <a:r>
              <a:rPr lang="en-US" dirty="0">
                <a:hlinkClick r:id="rId2"/>
              </a:rPr>
              <a:t>Signing up for a new GitHub account 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Create your account</a:t>
            </a:r>
            <a:endParaRPr lang="en-US" dirty="0"/>
          </a:p>
          <a:p>
            <a:r>
              <a:rPr lang="en-US" dirty="0"/>
              <a:t>Create Repository</a:t>
            </a:r>
          </a:p>
          <a:p>
            <a:r>
              <a:rPr lang="en-US" dirty="0"/>
              <a:t>Configure </a:t>
            </a:r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88CE52-B4B7-BABD-8BAC-9573325032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03639-2A8C-8495-9A40-E6A3A012D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690688"/>
            <a:ext cx="6096000" cy="246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9A2D3-E57A-94C1-E723-D043C468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GitHub Account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46865-387D-E1B1-31E4-8BC5FDE5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982"/>
            <a:ext cx="6901841" cy="678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27ABA4-E99B-D8B5-C147-F795876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6168"/>
            <a:ext cx="5520673" cy="18502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36F15-D8FC-92E8-0052-B455ADFB1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6462"/>
            <a:ext cx="5520673" cy="2224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2190C-BC1D-5628-D1C7-2A9528790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41349"/>
            <a:ext cx="5520673" cy="853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C2A79-7850-7014-2FB1-4BBB5CC8A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8298" y="0"/>
            <a:ext cx="5363702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4591A2-0F6C-56FF-F6B4-1926DCE9E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298" y="1305635"/>
            <a:ext cx="5363702" cy="1720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EF6706-1069-7C5E-B1ED-10668E4427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7953" y="3012827"/>
            <a:ext cx="5374047" cy="2122844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2FBBBCC3-437C-94C1-9134-AD63BCA66979}"/>
              </a:ext>
            </a:extLst>
          </p:cNvPr>
          <p:cNvSpPr/>
          <p:nvPr/>
        </p:nvSpPr>
        <p:spPr>
          <a:xfrm rot="9153282">
            <a:off x="1615340" y="227883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B43033-6479-5723-2DC5-8B05D419C85E}"/>
              </a:ext>
            </a:extLst>
          </p:cNvPr>
          <p:cNvSpPr/>
          <p:nvPr/>
        </p:nvSpPr>
        <p:spPr>
          <a:xfrm rot="9153282">
            <a:off x="1615340" y="374663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36B788F-E95A-2313-B331-E6C5DF3CBAE0}"/>
              </a:ext>
            </a:extLst>
          </p:cNvPr>
          <p:cNvSpPr/>
          <p:nvPr/>
        </p:nvSpPr>
        <p:spPr>
          <a:xfrm rot="9153282">
            <a:off x="1713952" y="590859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9CFC89B-8016-BCC4-11B8-EB9FEEB6F86F}"/>
              </a:ext>
            </a:extLst>
          </p:cNvPr>
          <p:cNvSpPr/>
          <p:nvPr/>
        </p:nvSpPr>
        <p:spPr>
          <a:xfrm rot="9153282">
            <a:off x="9179757" y="11344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7C93898-2A25-3983-D887-365B978956A6}"/>
              </a:ext>
            </a:extLst>
          </p:cNvPr>
          <p:cNvSpPr/>
          <p:nvPr/>
        </p:nvSpPr>
        <p:spPr>
          <a:xfrm rot="9153282">
            <a:off x="9911279" y="229153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63D1B3AE-AC0C-E0D1-FC18-6644BB62F9E6}"/>
              </a:ext>
            </a:extLst>
          </p:cNvPr>
          <p:cNvSpPr/>
          <p:nvPr/>
        </p:nvSpPr>
        <p:spPr>
          <a:xfrm rot="9153282">
            <a:off x="8187063" y="384802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721D-8F93-4C98-9335-EF863B30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8C818-8ADB-7DA9-8EB9-55A1537B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2462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141BB-D54E-1B23-1C00-699169FE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814"/>
            <a:ext cx="4248445" cy="4464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591365-DED2-AF68-B976-9FB24DEB6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070" y="120062"/>
            <a:ext cx="3139507" cy="4935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CED85F-3E58-C6E8-5113-B2E05D7B7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9146" y="4625907"/>
            <a:ext cx="3148431" cy="1994006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C59AF06-0E64-B297-4C16-7F9B49E84A03}"/>
              </a:ext>
            </a:extLst>
          </p:cNvPr>
          <p:cNvSpPr/>
          <p:nvPr/>
        </p:nvSpPr>
        <p:spPr>
          <a:xfrm>
            <a:off x="606836" y="602736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BE2143-A887-BE9A-B043-57B7D5016AA9}"/>
              </a:ext>
            </a:extLst>
          </p:cNvPr>
          <p:cNvSpPr/>
          <p:nvPr/>
        </p:nvSpPr>
        <p:spPr>
          <a:xfrm>
            <a:off x="5131248" y="42512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ADF5274-9A05-A604-D453-FD777C9F26D3}"/>
              </a:ext>
            </a:extLst>
          </p:cNvPr>
          <p:cNvSpPr/>
          <p:nvPr/>
        </p:nvSpPr>
        <p:spPr>
          <a:xfrm>
            <a:off x="5122324" y="612603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A16CE0-E655-6F1C-CE8C-9487EF1EE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562" y="3501482"/>
            <a:ext cx="3692899" cy="1511131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3DC64D8-087E-8B7E-D830-2479FC3CABA6}"/>
              </a:ext>
            </a:extLst>
          </p:cNvPr>
          <p:cNvSpPr/>
          <p:nvPr/>
        </p:nvSpPr>
        <p:spPr>
          <a:xfrm rot="9058206">
            <a:off x="9214373" y="354002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8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2BC0-BF47-4EBC-2930-B1A335464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A67D0-AAD7-5F85-2CB5-488CC107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2" y="1419802"/>
            <a:ext cx="7011608" cy="342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F5347-AD5C-78FF-8AB6-4D8C2CD15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005" y="2195997"/>
            <a:ext cx="4804829" cy="355417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D52F61CC-73DD-A2A2-8837-0BD01DAAA7C0}"/>
              </a:ext>
            </a:extLst>
          </p:cNvPr>
          <p:cNvSpPr/>
          <p:nvPr/>
        </p:nvSpPr>
        <p:spPr>
          <a:xfrm>
            <a:off x="3031298" y="529449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0CC1CE7-7291-F1CE-1382-230F6AFA525A}"/>
              </a:ext>
            </a:extLst>
          </p:cNvPr>
          <p:cNvSpPr/>
          <p:nvPr/>
        </p:nvSpPr>
        <p:spPr>
          <a:xfrm>
            <a:off x="-38622" y="227985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93587C5-8AF2-E19A-AA72-AA89A98522DE}"/>
              </a:ext>
            </a:extLst>
          </p:cNvPr>
          <p:cNvSpPr/>
          <p:nvPr/>
        </p:nvSpPr>
        <p:spPr>
          <a:xfrm>
            <a:off x="3031298" y="3428766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876186-0DE0-0350-CC8F-7329AF8E285B}"/>
              </a:ext>
            </a:extLst>
          </p:cNvPr>
          <p:cNvSpPr txBox="1"/>
          <p:nvPr/>
        </p:nvSpPr>
        <p:spPr>
          <a:xfrm>
            <a:off x="5404434" y="3168716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: cse170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C5AE77-B312-04F8-6CAE-6AD5737BF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88" y="4751036"/>
            <a:ext cx="3764604" cy="210696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507F54F-5D9D-51A0-7B08-807B326E1A56}"/>
              </a:ext>
            </a:extLst>
          </p:cNvPr>
          <p:cNvSpPr/>
          <p:nvPr/>
        </p:nvSpPr>
        <p:spPr>
          <a:xfrm>
            <a:off x="7544845" y="627022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223490-05D1-B161-3D91-A3C49358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87" y="167562"/>
            <a:ext cx="4951364" cy="17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0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3155-DD40-32F5-598F-C1F02CAE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90CD2-F869-A741-E8CE-33BB3E8A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194"/>
            <a:ext cx="6096000" cy="2678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A47025-7797-5206-9D3F-00727C02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18" y="3429000"/>
            <a:ext cx="4997964" cy="267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210A2-55E7-BB7A-B972-5C6532A18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428" y="4991183"/>
            <a:ext cx="5853830" cy="173040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65E5210A-6E55-F51F-6900-6C51EF17AAAD}"/>
              </a:ext>
            </a:extLst>
          </p:cNvPr>
          <p:cNvSpPr/>
          <p:nvPr/>
        </p:nvSpPr>
        <p:spPr>
          <a:xfrm>
            <a:off x="3851386" y="2829093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F3BF1F3-836F-2A46-BE9F-9E3572396110}"/>
              </a:ext>
            </a:extLst>
          </p:cNvPr>
          <p:cNvSpPr/>
          <p:nvPr/>
        </p:nvSpPr>
        <p:spPr>
          <a:xfrm>
            <a:off x="1545901" y="466567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8C9847D-08CA-C25C-A329-BCEA732C9C8C}"/>
              </a:ext>
            </a:extLst>
          </p:cNvPr>
          <p:cNvSpPr/>
          <p:nvPr/>
        </p:nvSpPr>
        <p:spPr>
          <a:xfrm>
            <a:off x="1603331" y="542095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F831029-98D6-EC94-86AB-D3CD2C48A5C8}"/>
              </a:ext>
            </a:extLst>
          </p:cNvPr>
          <p:cNvSpPr/>
          <p:nvPr/>
        </p:nvSpPr>
        <p:spPr>
          <a:xfrm>
            <a:off x="3858017" y="639046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D75EAE-9BB9-3FC9-D5D1-B7AA8F8AB9F3}"/>
              </a:ext>
            </a:extLst>
          </p:cNvPr>
          <p:cNvSpPr/>
          <p:nvPr/>
        </p:nvSpPr>
        <p:spPr>
          <a:xfrm rot="10800000">
            <a:off x="5383080" y="306185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D3E36E-557D-5305-18BF-DDAF42119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982" y="1778764"/>
            <a:ext cx="6645018" cy="127720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2BB06AF-389E-39ED-EDD1-5EEC10EC41A5}"/>
              </a:ext>
            </a:extLst>
          </p:cNvPr>
          <p:cNvSpPr/>
          <p:nvPr/>
        </p:nvSpPr>
        <p:spPr>
          <a:xfrm rot="17162110">
            <a:off x="6911042" y="3101020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4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2F19-E117-0532-8E64-DB84FB5B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repository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737DA-4680-E376-C21D-997612F6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6276396" cy="7943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F22A69-EBCC-E789-857C-B299AA021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643"/>
            <a:ext cx="6276396" cy="2383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AF98-CF68-ACA9-C1F4-E8545BC68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81" y="1193898"/>
            <a:ext cx="5287897" cy="2791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8B900-989D-9A79-807F-21BF66FE0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420" y="4128345"/>
            <a:ext cx="5091569" cy="685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D8C60-CF0A-7522-7458-8770BD35A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419" y="3985104"/>
            <a:ext cx="5319553" cy="1964759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2E69F1E0-8BD3-3D4D-FC00-07C125E0E40A}"/>
              </a:ext>
            </a:extLst>
          </p:cNvPr>
          <p:cNvSpPr/>
          <p:nvPr/>
        </p:nvSpPr>
        <p:spPr>
          <a:xfrm>
            <a:off x="4213797" y="2019502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F847A05-0B15-75A9-3E8E-5F2EE9A9F7BE}"/>
              </a:ext>
            </a:extLst>
          </p:cNvPr>
          <p:cNvSpPr/>
          <p:nvPr/>
        </p:nvSpPr>
        <p:spPr>
          <a:xfrm rot="11700482">
            <a:off x="556197" y="4473908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6185662-5CEA-530E-9920-56DA6CDC3193}"/>
              </a:ext>
            </a:extLst>
          </p:cNvPr>
          <p:cNvSpPr/>
          <p:nvPr/>
        </p:nvSpPr>
        <p:spPr>
          <a:xfrm rot="10800000">
            <a:off x="8368516" y="2942789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88B8F3-BE64-FB9A-86E1-80763DC935BF}"/>
              </a:ext>
            </a:extLst>
          </p:cNvPr>
          <p:cNvSpPr/>
          <p:nvPr/>
        </p:nvSpPr>
        <p:spPr>
          <a:xfrm rot="10800000">
            <a:off x="10830654" y="4661992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7EEE62A-12D0-8EF7-59AE-0E5F4E932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760" y="5448132"/>
            <a:ext cx="4275658" cy="12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24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FFB4-A9C0-A3DA-75AE-00876EC8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GitHub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926DC-0DF4-CF97-761F-FA720BB311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Publish the page on </a:t>
            </a:r>
            <a:r>
              <a:rPr lang="en-US" dirty="0" err="1"/>
              <a:t>GitPages</a:t>
            </a:r>
            <a:r>
              <a:rPr lang="en-US" dirty="0"/>
              <a:t> On your GitHub web page, </a:t>
            </a:r>
            <a:r>
              <a:rPr lang="en-US" dirty="0" err="1"/>
              <a:t>goto</a:t>
            </a:r>
            <a:r>
              <a:rPr lang="en-US" dirty="0"/>
              <a:t> Settings</a:t>
            </a:r>
          </a:p>
          <a:p>
            <a:r>
              <a:rPr lang="en-US" dirty="0"/>
              <a:t>Under General, Click on Pages.</a:t>
            </a:r>
          </a:p>
          <a:p>
            <a:r>
              <a:rPr lang="en-US" dirty="0"/>
              <a:t>Turn on </a:t>
            </a:r>
            <a:r>
              <a:rPr lang="en-US" dirty="0" err="1"/>
              <a:t>gitPages</a:t>
            </a:r>
            <a:r>
              <a:rPr lang="en-US" dirty="0"/>
              <a:t>.</a:t>
            </a:r>
          </a:p>
          <a:p>
            <a:r>
              <a:rPr lang="en-US" dirty="0"/>
              <a:t>Test your </a:t>
            </a:r>
            <a:r>
              <a:rPr lang="en-US" dirty="0" err="1"/>
              <a:t>index.html</a:t>
            </a:r>
            <a:r>
              <a:rPr lang="en-US" dirty="0"/>
              <a:t> page, by bringing up the webpage.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B4935-ED14-C8E4-643F-6EC80CDD57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40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82D45C-3729-39A9-B459-665E491DCFD9}"/>
              </a:ext>
            </a:extLst>
          </p:cNvPr>
          <p:cNvSpPr/>
          <p:nvPr/>
        </p:nvSpPr>
        <p:spPr>
          <a:xfrm>
            <a:off x="247426" y="1906276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8F20D2-4258-E45E-6B45-150F5249F3A0}"/>
              </a:ext>
            </a:extLst>
          </p:cNvPr>
          <p:cNvGrpSpPr/>
          <p:nvPr/>
        </p:nvGrpSpPr>
        <p:grpSpPr>
          <a:xfrm>
            <a:off x="367690" y="2222143"/>
            <a:ext cx="1617474" cy="1851622"/>
            <a:chOff x="367690" y="2222143"/>
            <a:chExt cx="1617474" cy="1851622"/>
          </a:xfrm>
        </p:grpSpPr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2FD6DAFD-2E67-4C67-F431-D8B0F2C740E2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22" name="Process 21">
              <a:extLst>
                <a:ext uri="{FF2B5EF4-FFF2-40B4-BE49-F238E27FC236}">
                  <a16:creationId xmlns:a16="http://schemas.microsoft.com/office/drawing/2014/main" id="{B53293FA-0CD7-543A-7FC4-90E48C8628AF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9BE350-B43C-B60D-280E-CE6179E1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way of submitting homework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4F2DA797-E704-85AE-D0F7-0F81AC99EB39}"/>
              </a:ext>
            </a:extLst>
          </p:cNvPr>
          <p:cNvSpPr/>
          <p:nvPr/>
        </p:nvSpPr>
        <p:spPr>
          <a:xfrm>
            <a:off x="4915802" y="2777646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61E2D89F-9F5F-2254-8B2B-B92C26AAB1FD}"/>
              </a:ext>
            </a:extLst>
          </p:cNvPr>
          <p:cNvSpPr/>
          <p:nvPr/>
        </p:nvSpPr>
        <p:spPr>
          <a:xfrm>
            <a:off x="4915803" y="4538829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GitPages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2D49B1-B3F8-9144-A98D-B4F31100F773}"/>
              </a:ext>
            </a:extLst>
          </p:cNvPr>
          <p:cNvSpPr/>
          <p:nvPr/>
        </p:nvSpPr>
        <p:spPr>
          <a:xfrm>
            <a:off x="8466588" y="1827988"/>
            <a:ext cx="3162748" cy="413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LMS: Canvas: </a:t>
            </a:r>
            <a:r>
              <a:rPr lang="en-US" dirty="0" err="1"/>
              <a:t>iLearn</a:t>
            </a:r>
            <a:endParaRPr lang="en-US" dirty="0"/>
          </a:p>
        </p:txBody>
      </p:sp>
      <p:sp>
        <p:nvSpPr>
          <p:cNvPr id="11" name="Card 10">
            <a:extLst>
              <a:ext uri="{FF2B5EF4-FFF2-40B4-BE49-F238E27FC236}">
                <a16:creationId xmlns:a16="http://schemas.microsoft.com/office/drawing/2014/main" id="{C5B57C73-4368-C4F3-A3FE-DB2DFE5BE667}"/>
              </a:ext>
            </a:extLst>
          </p:cNvPr>
          <p:cNvSpPr/>
          <p:nvPr/>
        </p:nvSpPr>
        <p:spPr>
          <a:xfrm>
            <a:off x="838200" y="2557629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B951C344-E5BD-AB2F-48D2-A20CF4413BB9}"/>
              </a:ext>
            </a:extLst>
          </p:cNvPr>
          <p:cNvCxnSpPr/>
          <p:nvPr/>
        </p:nvCxnSpPr>
        <p:spPr>
          <a:xfrm flipV="1">
            <a:off x="1828800" y="2319171"/>
            <a:ext cx="6637788" cy="687076"/>
          </a:xfrm>
          <a:prstGeom prst="curvedConnector3">
            <a:avLst>
              <a:gd name="adj1" fmla="val 4867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BCC27105-C198-B25E-EE96-4D4F616055C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981200" y="3158647"/>
            <a:ext cx="2934602" cy="2703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7FDFAE3B-B4A4-6C9C-5162-12DBA505FA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4098" y="4284646"/>
            <a:ext cx="1062558" cy="2887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CD67894-0866-8BF1-BF17-D3A479811DD7}"/>
              </a:ext>
            </a:extLst>
          </p:cNvPr>
          <p:cNvCxnSpPr>
            <a:cxnSpLocks/>
          </p:cNvCxnSpPr>
          <p:nvPr/>
        </p:nvCxnSpPr>
        <p:spPr>
          <a:xfrm flipV="1">
            <a:off x="6187858" y="4869642"/>
            <a:ext cx="2567838" cy="3205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ABA56C4-01C4-FB64-EB78-D89A220AFC05}"/>
              </a:ext>
            </a:extLst>
          </p:cNvPr>
          <p:cNvSpPr txBox="1"/>
          <p:nvPr/>
        </p:nvSpPr>
        <p:spPr>
          <a:xfrm>
            <a:off x="5977003" y="4099685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080B5-27F8-0158-62B4-9639AE72E46F}"/>
              </a:ext>
            </a:extLst>
          </p:cNvPr>
          <p:cNvSpPr txBox="1"/>
          <p:nvPr/>
        </p:nvSpPr>
        <p:spPr>
          <a:xfrm>
            <a:off x="6908385" y="518057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680665-9F62-D361-3D16-FCCC43D0F039}"/>
              </a:ext>
            </a:extLst>
          </p:cNvPr>
          <p:cNvSpPr txBox="1"/>
          <p:nvPr/>
        </p:nvSpPr>
        <p:spPr>
          <a:xfrm>
            <a:off x="3319766" y="289778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sp>
        <p:nvSpPr>
          <p:cNvPr id="30" name="Terminator 29">
            <a:extLst>
              <a:ext uri="{FF2B5EF4-FFF2-40B4-BE49-F238E27FC236}">
                <a16:creationId xmlns:a16="http://schemas.microsoft.com/office/drawing/2014/main" id="{77F233B4-968D-C928-DF54-08EB0A29ACD6}"/>
              </a:ext>
            </a:extLst>
          </p:cNvPr>
          <p:cNvSpPr/>
          <p:nvPr/>
        </p:nvSpPr>
        <p:spPr>
          <a:xfrm>
            <a:off x="1039660" y="4538829"/>
            <a:ext cx="2004506" cy="80978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GitHubDesktop</a:t>
            </a:r>
            <a:endParaRPr lang="en-US" dirty="0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B318F7D3-E20C-B85B-1116-75AA641FA55D}"/>
              </a:ext>
            </a:extLst>
          </p:cNvPr>
          <p:cNvCxnSpPr>
            <a:cxnSpLocks/>
            <a:stCxn id="22" idx="2"/>
          </p:cNvCxnSpPr>
          <p:nvPr/>
        </p:nvCxnSpPr>
        <p:spPr>
          <a:xfrm rot="16200000" flipH="1">
            <a:off x="1293716" y="3956477"/>
            <a:ext cx="570194" cy="80477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DD2E4FE-C45E-412E-6A30-1EEB1AD5FE07}"/>
              </a:ext>
            </a:extLst>
          </p:cNvPr>
          <p:cNvCxnSpPr>
            <a:cxnSpLocks/>
          </p:cNvCxnSpPr>
          <p:nvPr/>
        </p:nvCxnSpPr>
        <p:spPr>
          <a:xfrm flipV="1">
            <a:off x="3013184" y="3789272"/>
            <a:ext cx="1863693" cy="11151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97E29BE-A416-66A2-B07D-9D84A9318740}"/>
              </a:ext>
            </a:extLst>
          </p:cNvPr>
          <p:cNvSpPr txBox="1"/>
          <p:nvPr/>
        </p:nvSpPr>
        <p:spPr>
          <a:xfrm>
            <a:off x="1502356" y="409340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D46B5-6F2E-22CD-93D2-A4B06FEDDB56}"/>
              </a:ext>
            </a:extLst>
          </p:cNvPr>
          <p:cNvSpPr txBox="1"/>
          <p:nvPr/>
        </p:nvSpPr>
        <p:spPr>
          <a:xfrm>
            <a:off x="3418258" y="39775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98977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9B27-B2EE-15BE-EB47-754C2756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Desktop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01746-B1A5-9E84-2955-1C7F19F9A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994" y="2680972"/>
            <a:ext cx="6180194" cy="2584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FCE85-6175-A249-9565-6674C1BC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2117"/>
            <a:ext cx="6096000" cy="1197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C4400-51B9-41B7-5399-A9EC32525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847" y="4237865"/>
            <a:ext cx="4259340" cy="2661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2F4ED-C779-3CA2-1A73-FF2E2F32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788" y="365125"/>
            <a:ext cx="4846431" cy="2809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341F25-A224-A04A-A3EB-FCFB9B0D7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091" y="4048840"/>
            <a:ext cx="4836127" cy="280915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463D35C1-635D-81CA-9073-52FB9C84DA08}"/>
              </a:ext>
            </a:extLst>
          </p:cNvPr>
          <p:cNvSpPr/>
          <p:nvPr/>
        </p:nvSpPr>
        <p:spPr>
          <a:xfrm>
            <a:off x="26139" y="5625022"/>
            <a:ext cx="2213113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needs to be an empty directory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EF82FC6-75C4-D3D1-8373-8BCB28C99CA8}"/>
              </a:ext>
            </a:extLst>
          </p:cNvPr>
          <p:cNvSpPr/>
          <p:nvPr/>
        </p:nvSpPr>
        <p:spPr>
          <a:xfrm>
            <a:off x="4692904" y="2620135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D0CEBA9-7418-558A-920D-E02C2EDAFAC5}"/>
              </a:ext>
            </a:extLst>
          </p:cNvPr>
          <p:cNvSpPr/>
          <p:nvPr/>
        </p:nvSpPr>
        <p:spPr>
          <a:xfrm>
            <a:off x="2078595" y="1487557"/>
            <a:ext cx="876822" cy="465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Callout 3">
            <a:extLst>
              <a:ext uri="{FF2B5EF4-FFF2-40B4-BE49-F238E27FC236}">
                <a16:creationId xmlns:a16="http://schemas.microsoft.com/office/drawing/2014/main" id="{2398B04B-096C-DAC1-7723-F10005ECB336}"/>
              </a:ext>
            </a:extLst>
          </p:cNvPr>
          <p:cNvSpPr/>
          <p:nvPr/>
        </p:nvSpPr>
        <p:spPr>
          <a:xfrm>
            <a:off x="885285" y="2674296"/>
            <a:ext cx="2249557" cy="71875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at </a:t>
            </a:r>
            <a:r>
              <a:rPr lang="en-US" dirty="0" err="1"/>
              <a:t>GitHub.com</a:t>
            </a:r>
            <a:endParaRPr lang="en-US" dirty="0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12EE8F-1000-73CD-0BCC-26277E00CF90}"/>
              </a:ext>
            </a:extLst>
          </p:cNvPr>
          <p:cNvCxnSpPr/>
          <p:nvPr/>
        </p:nvCxnSpPr>
        <p:spPr>
          <a:xfrm rot="16200000" flipH="1">
            <a:off x="4312933" y="3912745"/>
            <a:ext cx="1112030" cy="71006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A89B2AF-EFB0-0736-BE13-8A9DA1AB989C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H="1">
            <a:off x="3848733" y="3065932"/>
            <a:ext cx="3877700" cy="1127208"/>
          </a:xfrm>
          <a:prstGeom prst="curvedConnector4">
            <a:avLst>
              <a:gd name="adj1" fmla="val 32844"/>
              <a:gd name="adj2" fmla="val 1202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Arrow Callout 16">
            <a:extLst>
              <a:ext uri="{FF2B5EF4-FFF2-40B4-BE49-F238E27FC236}">
                <a16:creationId xmlns:a16="http://schemas.microsoft.com/office/drawing/2014/main" id="{D753632A-9B33-5FB1-68CC-7633586707CC}"/>
              </a:ext>
            </a:extLst>
          </p:cNvPr>
          <p:cNvSpPr/>
          <p:nvPr/>
        </p:nvSpPr>
        <p:spPr>
          <a:xfrm>
            <a:off x="8594270" y="4546783"/>
            <a:ext cx="3404948" cy="71875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History and you should see your 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0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A320-272D-A8F2-F72D-D960CC08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 to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9D32D-44BC-6CEC-4A95-8B04FE087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12" y="2611556"/>
            <a:ext cx="4089992" cy="3500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EFEE4-EC53-EA8C-0846-DAC78C845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73" y="4214921"/>
            <a:ext cx="1955800" cy="138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4B78E-BBCC-DDE1-41D6-3E100AB8B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758" y="4711960"/>
            <a:ext cx="5410200" cy="196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75E40A-E9A5-0A72-F08F-3B3C48EF2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464" y="1429098"/>
            <a:ext cx="4064535" cy="29325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CD23930-B190-A31F-4854-0F94C17275EB}"/>
              </a:ext>
            </a:extLst>
          </p:cNvPr>
          <p:cNvGrpSpPr/>
          <p:nvPr/>
        </p:nvGrpSpPr>
        <p:grpSpPr>
          <a:xfrm>
            <a:off x="5039619" y="1969538"/>
            <a:ext cx="1617474" cy="1851622"/>
            <a:chOff x="367690" y="2222143"/>
            <a:chExt cx="1617474" cy="1851622"/>
          </a:xfrm>
        </p:grpSpPr>
        <p:sp>
          <p:nvSpPr>
            <p:cNvPr id="11" name="Process 10">
              <a:extLst>
                <a:ext uri="{FF2B5EF4-FFF2-40B4-BE49-F238E27FC236}">
                  <a16:creationId xmlns:a16="http://schemas.microsoft.com/office/drawing/2014/main" id="{88C34DFA-B363-21AB-42E0-4C6C10A9CDDE}"/>
                </a:ext>
              </a:extLst>
            </p:cNvPr>
            <p:cNvSpPr/>
            <p:nvPr/>
          </p:nvSpPr>
          <p:spPr>
            <a:xfrm>
              <a:off x="367690" y="2222143"/>
              <a:ext cx="848301" cy="1440228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Folder</a:t>
              </a:r>
            </a:p>
          </p:txBody>
        </p:sp>
        <p:sp>
          <p:nvSpPr>
            <p:cNvPr id="12" name="Process 11">
              <a:extLst>
                <a:ext uri="{FF2B5EF4-FFF2-40B4-BE49-F238E27FC236}">
                  <a16:creationId xmlns:a16="http://schemas.microsoft.com/office/drawing/2014/main" id="{D0E97591-33C0-D574-369C-3BFA563089BD}"/>
                </a:ext>
              </a:extLst>
            </p:cNvPr>
            <p:cNvSpPr/>
            <p:nvPr/>
          </p:nvSpPr>
          <p:spPr>
            <a:xfrm>
              <a:off x="367691" y="2513171"/>
              <a:ext cx="1617473" cy="1560594"/>
            </a:xfrm>
            <a:prstGeom prst="flowChartProces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Card 12">
            <a:extLst>
              <a:ext uri="{FF2B5EF4-FFF2-40B4-BE49-F238E27FC236}">
                <a16:creationId xmlns:a16="http://schemas.microsoft.com/office/drawing/2014/main" id="{DC0BB8F1-FFBA-4134-4B2E-CCD2CA5BC600}"/>
              </a:ext>
            </a:extLst>
          </p:cNvPr>
          <p:cNvSpPr/>
          <p:nvPr/>
        </p:nvSpPr>
        <p:spPr>
          <a:xfrm>
            <a:off x="5412841" y="2383520"/>
            <a:ext cx="1128386" cy="1418408"/>
          </a:xfrm>
          <a:prstGeom prst="flowChartPunchedCar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Reflection.doc</a:t>
            </a:r>
            <a:r>
              <a:rPr lang="en-US" dirty="0"/>
              <a:t>/pdf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F2EDE29-A10B-31CD-6E04-30A9CA2A162A}"/>
              </a:ext>
            </a:extLst>
          </p:cNvPr>
          <p:cNvCxnSpPr>
            <a:cxnSpLocks/>
          </p:cNvCxnSpPr>
          <p:nvPr/>
        </p:nvCxnSpPr>
        <p:spPr>
          <a:xfrm>
            <a:off x="3445565" y="5167483"/>
            <a:ext cx="4055165" cy="78209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2ED168D-3646-35E5-E909-1B831EA843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49051" y="4430979"/>
            <a:ext cx="2535963" cy="5320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1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8574-BC65-4010-A88F-855BB953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078D-DD1A-4F87-8BE1-D2C0CBC6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blessing did Pres. Eyring leave with his listeners?</a:t>
            </a:r>
          </a:p>
          <a:p>
            <a:r>
              <a:rPr lang="en-US" dirty="0"/>
              <a:t>How does this blessing apply to you?</a:t>
            </a:r>
          </a:p>
          <a:p>
            <a:endParaRPr lang="en-US" dirty="0"/>
          </a:p>
          <a:p>
            <a:r>
              <a:rPr lang="en-US" dirty="0"/>
              <a:t>Why is teamwork important?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2A8285A-3A7E-41A5-A432-E66A8FCC8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165" y="3429000"/>
            <a:ext cx="242583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4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4C80F6-8C24-5444-E7A1-FB0AE6365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" y="1155814"/>
            <a:ext cx="6172554" cy="35939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FB6BFA-6527-256C-B6E3-11311B80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90CBD-39CF-6562-A33E-774B060E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75" y="3616144"/>
            <a:ext cx="3626624" cy="2865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DB99E9-E2E7-7E5A-1E45-405C8B95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666" y="2156285"/>
            <a:ext cx="6130564" cy="3545901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E9D2050-86AE-BB09-EE16-B97FB395565D}"/>
              </a:ext>
            </a:extLst>
          </p:cNvPr>
          <p:cNvCxnSpPr>
            <a:cxnSpLocks/>
          </p:cNvCxnSpPr>
          <p:nvPr/>
        </p:nvCxnSpPr>
        <p:spPr>
          <a:xfrm>
            <a:off x="838199" y="3429000"/>
            <a:ext cx="1573700" cy="5002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E4632B03-7B80-01AF-304B-CEB461A5CD8A}"/>
              </a:ext>
            </a:extLst>
          </p:cNvPr>
          <p:cNvCxnSpPr>
            <a:cxnSpLocks/>
          </p:cNvCxnSpPr>
          <p:nvPr/>
        </p:nvCxnSpPr>
        <p:spPr>
          <a:xfrm>
            <a:off x="5210697" y="2166766"/>
            <a:ext cx="5629584" cy="146314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1FEB6B44-12EB-68D1-1F91-219685522725}"/>
              </a:ext>
            </a:extLst>
          </p:cNvPr>
          <p:cNvSpPr/>
          <p:nvPr/>
        </p:nvSpPr>
        <p:spPr>
          <a:xfrm rot="16200000">
            <a:off x="10132117" y="1804908"/>
            <a:ext cx="1416328" cy="87942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94304B1-33CE-A44B-4273-2A974D979B00}"/>
              </a:ext>
            </a:extLst>
          </p:cNvPr>
          <p:cNvSpPr/>
          <p:nvPr/>
        </p:nvSpPr>
        <p:spPr>
          <a:xfrm>
            <a:off x="10145086" y="207465"/>
            <a:ext cx="1390389" cy="13027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08694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354B-3343-4C49-848A-43FA0756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10" name="Content Placeholder 9" descr="A picture containing device, drawing&#10;&#10;Description automatically generated">
            <a:extLst>
              <a:ext uri="{FF2B5EF4-FFF2-40B4-BE49-F238E27FC236}">
                <a16:creationId xmlns:a16="http://schemas.microsoft.com/office/drawing/2014/main" id="{D118E82F-95FC-4775-8A2E-06FB2541A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43" y="1825625"/>
            <a:ext cx="88151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B8F6-1611-40CA-BCD0-B69E0F5D2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Influence Model (MIM)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D0442-9A8C-46CF-AB4C-880F42393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2075"/>
            <a:ext cx="8924925" cy="41338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ECBF7-306C-E29D-50ED-A70FB79A9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450" y="1874837"/>
            <a:ext cx="3384550" cy="3108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906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9A8C5-371D-4CC9-A5D2-3AAA081A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 from 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A00C-78BB-438C-92CB-6F3CFA69A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“A study of any field or discipline, when taken seriously, can </a:t>
            </a:r>
            <a:r>
              <a:rPr lang="en-US" b="1" dirty="0"/>
              <a:t>yield positive benefits to anyone's employment or life skills</a:t>
            </a:r>
            <a:r>
              <a:rPr lang="en-US" dirty="0"/>
              <a:t>.  Learning something new, assuming that it is correct or good information, will always positively impact a person.” Sigler</a:t>
            </a:r>
          </a:p>
          <a:p>
            <a:r>
              <a:rPr lang="en-US" dirty="0"/>
              <a:t>Ms. Elisabeth Kasson's states that all </a:t>
            </a:r>
            <a:r>
              <a:rPr lang="en-US" b="1" dirty="0"/>
              <a:t>the soft skills depend on how well we communicate </a:t>
            </a:r>
            <a:r>
              <a:rPr lang="en-US" dirty="0"/>
              <a:t>with others, and having the teamwork soft skill will help us to full fill the clients and companies needs; she also states on her article that having the teamwork skill will help us to communicate effectively in order to learn how to solve problems as a team. – Varela</a:t>
            </a:r>
          </a:p>
          <a:p>
            <a:r>
              <a:rPr lang="en-US" dirty="0"/>
              <a:t>If you can </a:t>
            </a:r>
            <a:r>
              <a:rPr lang="en-US" b="1" dirty="0"/>
              <a:t>not trust the others on your team to do their jobs</a:t>
            </a:r>
            <a:r>
              <a:rPr lang="en-US" dirty="0"/>
              <a:t>, your own job can not be accomplished safely nor effectively. – Whitter</a:t>
            </a:r>
          </a:p>
          <a:p>
            <a:r>
              <a:rPr lang="en-US" dirty="0"/>
              <a:t>I do believe that teamwork is </a:t>
            </a:r>
            <a:r>
              <a:rPr lang="en-US" b="1" dirty="0"/>
              <a:t>one of the most important skills </a:t>
            </a:r>
            <a:r>
              <a:rPr lang="en-US" dirty="0"/>
              <a:t>to have in our day and age. – </a:t>
            </a:r>
            <a:r>
              <a:rPr lang="en-US" dirty="0" err="1"/>
              <a:t>Mckinney</a:t>
            </a:r>
            <a:endParaRPr lang="en-US" dirty="0"/>
          </a:p>
          <a:p>
            <a:r>
              <a:rPr lang="en-US" b="1" dirty="0"/>
              <a:t>Teamwork</a:t>
            </a:r>
            <a:r>
              <a:rPr lang="en-US" dirty="0"/>
              <a:t> is one of the best things.  Not only does is show great results but some of my best times that I look back on came from being on some sort of team and working together to reach something greater and being able to celebrate that accomplishment together.  </a:t>
            </a:r>
          </a:p>
          <a:p>
            <a:r>
              <a:rPr lang="en-US" dirty="0">
                <a:effectLst/>
                <a:latin typeface="inherit"/>
              </a:rPr>
              <a:t>Imagine writing a piece of software like Photoshop by yourself.  - McConkie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8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FC48-468F-4AC7-B2F5-F1BC851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lines of code can you program in your lifetime?</a:t>
            </a:r>
          </a:p>
        </p:txBody>
      </p:sp>
      <p:pic>
        <p:nvPicPr>
          <p:cNvPr id="4" name="248 Google runs on 2 billion lines of code">
            <a:hlinkClick r:id="" action="ppaction://media"/>
            <a:extLst>
              <a:ext uri="{FF2B5EF4-FFF2-40B4-BE49-F238E27FC236}">
                <a16:creationId xmlns:a16="http://schemas.microsoft.com/office/drawing/2014/main" id="{E2D614DF-01BE-4E75-8B61-284D0A28BF05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760" y="1825625"/>
            <a:ext cx="4351337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84E91D-EBE3-41C6-9F98-CC4BA05657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Average programmer code 3-10 lines per hour</a:t>
            </a:r>
          </a:p>
          <a:p>
            <a:r>
              <a:rPr lang="en-US" dirty="0"/>
              <a:t>There are 2000 working hours in a year (52 weeks -2 vacation * 40 </a:t>
            </a:r>
            <a:r>
              <a:rPr lang="en-US" dirty="0" err="1"/>
              <a:t>hr</a:t>
            </a:r>
            <a:r>
              <a:rPr lang="en-US" dirty="0"/>
              <a:t>/</a:t>
            </a:r>
            <a:r>
              <a:rPr lang="en-US" dirty="0" err="1"/>
              <a:t>wk</a:t>
            </a:r>
            <a:r>
              <a:rPr lang="en-US" dirty="0"/>
              <a:t>)</a:t>
            </a:r>
          </a:p>
          <a:p>
            <a:r>
              <a:rPr lang="en-US" dirty="0"/>
              <a:t>From </a:t>
            </a:r>
            <a:r>
              <a:rPr lang="en-US"/>
              <a:t>age 25-65 </a:t>
            </a:r>
            <a:r>
              <a:rPr lang="en-US" dirty="0"/>
              <a:t>is 40 years</a:t>
            </a:r>
          </a:p>
          <a:p>
            <a:r>
              <a:rPr lang="en-US" dirty="0"/>
              <a:t>How many lifetimes does it take to write these programs?</a:t>
            </a:r>
          </a:p>
          <a:p>
            <a:r>
              <a:rPr lang="en-US" dirty="0"/>
              <a:t>And with a team? </a:t>
            </a:r>
          </a:p>
          <a:p>
            <a:r>
              <a:rPr lang="en-US" dirty="0"/>
              <a:t>Will the market wait for a lifetime?</a:t>
            </a:r>
          </a:p>
        </p:txBody>
      </p:sp>
    </p:spTree>
    <p:extLst>
      <p:ext uri="{BB962C8B-B14F-4D97-AF65-F5344CB8AC3E}">
        <p14:creationId xmlns:p14="http://schemas.microsoft.com/office/powerpoint/2010/main" val="171825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02DB8-EF36-4066-B6B6-6FDB9A97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 change of thought…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2ECDB-1B5A-43EC-B304-67476C52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 team can provide better </a:t>
            </a:r>
            <a:r>
              <a:rPr lang="en-US" b="1" dirty="0"/>
              <a:t>efficiency</a:t>
            </a:r>
            <a:r>
              <a:rPr lang="en-US" dirty="0"/>
              <a:t> in the workplace.</a:t>
            </a:r>
          </a:p>
          <a:p>
            <a:r>
              <a:rPr lang="en-US" dirty="0"/>
              <a:t>In my past, teamwork has always been a negative thing. For me it meant that I would be doing the work of four people while everybody else in the team got an 'A' for doing nothing. I now am </a:t>
            </a:r>
            <a:r>
              <a:rPr lang="en-US" b="1" dirty="0"/>
              <a:t>excited to work with a team </a:t>
            </a:r>
            <a:r>
              <a:rPr lang="en-US" dirty="0"/>
              <a:t>who each person wants to put in their work. </a:t>
            </a:r>
          </a:p>
          <a:p>
            <a:r>
              <a:rPr lang="en-US" dirty="0"/>
              <a:t>The way my </a:t>
            </a:r>
            <a:r>
              <a:rPr lang="en-US" b="1" dirty="0"/>
              <a:t>mindset</a:t>
            </a:r>
            <a:r>
              <a:rPr lang="en-US" dirty="0"/>
              <a:t> has changed on the concept of teamwork is that it's become less of a nuisance and more of a way to learn how to better communicate and learn more from others.</a:t>
            </a:r>
          </a:p>
          <a:p>
            <a:r>
              <a:rPr lang="en-US" dirty="0"/>
              <a:t>Before this class teamwork, to me, was just a word used to describe when a bunch of people got together and worked. Now I see it as a </a:t>
            </a:r>
            <a:r>
              <a:rPr lang="en-US" b="1" dirty="0"/>
              <a:t>tool</a:t>
            </a:r>
            <a:r>
              <a:rPr lang="en-US" dirty="0"/>
              <a:t>. A tool that when utilized properly can turn a mountain of work into a small hill of effort. Teamwork is about cooperating with each other, not working on your piece and ignoring everyone else.</a:t>
            </a:r>
          </a:p>
          <a:p>
            <a:r>
              <a:rPr lang="en-US" dirty="0"/>
              <a:t>Often when working in a team we tend to focus on the easier issues at hand, probably because these issues are things we are </a:t>
            </a:r>
            <a:r>
              <a:rPr lang="en-US" b="1" dirty="0"/>
              <a:t>comfortable</a:t>
            </a:r>
            <a:r>
              <a:rPr lang="en-US" dirty="0"/>
              <a:t> speaking on. </a:t>
            </a:r>
          </a:p>
          <a:p>
            <a:r>
              <a:rPr lang="en-US" dirty="0"/>
              <a:t>I definitely realize and see that there are a </a:t>
            </a:r>
            <a:r>
              <a:rPr lang="en-US" b="1" dirty="0"/>
              <a:t>lot of aspects involved in teamwork</a:t>
            </a:r>
            <a:r>
              <a:rPr lang="en-US" dirty="0"/>
              <a:t>. There are so many determinants that go into how a team is affected. It made me realize especially how my attitude, behavior, and mindset is when I am working in a team myself.</a:t>
            </a:r>
          </a:p>
        </p:txBody>
      </p:sp>
    </p:spTree>
    <p:extLst>
      <p:ext uri="{BB962C8B-B14F-4D97-AF65-F5344CB8AC3E}">
        <p14:creationId xmlns:p14="http://schemas.microsoft.com/office/powerpoint/2010/main" val="2455657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F45B-4FDD-432C-AB4D-9BB41E60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sz="2800"/>
              <a:t>Review of </a:t>
            </a:r>
            <a:r>
              <a:rPr lang="en-US" sz="2800" err="1"/>
              <a:t>Demer’s</a:t>
            </a:r>
            <a:br>
              <a:rPr lang="en-US" sz="2800"/>
            </a:br>
            <a:r>
              <a:rPr lang="en-US" sz="2800"/>
              <a:t>7 Ways to Build Influence in the Workplace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770B0-F9F3-4932-88A1-28967A01C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400"/>
              <a:t>Influence is power</a:t>
            </a:r>
          </a:p>
          <a:p>
            <a:r>
              <a:rPr lang="en-US" sz="1400"/>
              <a:t>Influence has countless advantages, but gaining that influence, like learning a skill, takes time and effort.</a:t>
            </a:r>
          </a:p>
          <a:p>
            <a:r>
              <a:rPr lang="en-US" sz="1400"/>
              <a:t>7 Ways to Build Influence in the Workplace</a:t>
            </a:r>
          </a:p>
          <a:p>
            <a:pPr lvl="1"/>
            <a:r>
              <a:rPr lang="en-US" sz="1400"/>
              <a:t>1. Build Trust With Your Co-Workers.	</a:t>
            </a:r>
          </a:p>
          <a:p>
            <a:pPr lvl="1"/>
            <a:r>
              <a:rPr lang="en-US" sz="1400"/>
              <a:t>2. Cultivate Reliability Through Consistency</a:t>
            </a:r>
          </a:p>
          <a:p>
            <a:pPr lvl="1"/>
            <a:r>
              <a:rPr lang="en-US" sz="1400"/>
              <a:t>3. Be Assertive, Not Aggressive.</a:t>
            </a:r>
          </a:p>
          <a:p>
            <a:pPr lvl="1"/>
            <a:r>
              <a:rPr lang="en-US" sz="1400"/>
              <a:t>4. Be Flexible.</a:t>
            </a:r>
          </a:p>
          <a:p>
            <a:pPr lvl="1"/>
            <a:r>
              <a:rPr lang="en-US" sz="1400"/>
              <a:t>5. Be Personal.</a:t>
            </a:r>
          </a:p>
          <a:p>
            <a:pPr lvl="1"/>
            <a:r>
              <a:rPr lang="en-US" sz="1400"/>
              <a:t>6. Focus on Actions Rather Than Argument.</a:t>
            </a:r>
          </a:p>
          <a:p>
            <a:pPr lvl="1"/>
            <a:r>
              <a:rPr lang="en-US" sz="1400"/>
              <a:t>7. Listen to Others.</a:t>
            </a:r>
          </a:p>
        </p:txBody>
      </p:sp>
      <p:pic>
        <p:nvPicPr>
          <p:cNvPr id="1026" name="Picture 2" descr="7 Ways to Build Influence in the Workplace | Inc.com">
            <a:extLst>
              <a:ext uri="{FF2B5EF4-FFF2-40B4-BE49-F238E27FC236}">
                <a16:creationId xmlns:a16="http://schemas.microsoft.com/office/drawing/2014/main" id="{EEAEB3D8-38E7-2177-4F4A-4E8B845C7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1" r="12630" b="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71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1165</Words>
  <Application>Microsoft Macintosh PowerPoint</Application>
  <PresentationFormat>Widescreen</PresentationFormat>
  <Paragraphs>141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inherit</vt:lpstr>
      <vt:lpstr>Office Theme</vt:lpstr>
      <vt:lpstr>CSE 170 Technical Teamwork</vt:lpstr>
      <vt:lpstr>Overview</vt:lpstr>
      <vt:lpstr>Review </vt:lpstr>
      <vt:lpstr>Multidimensional Influence Model (MIM)</vt:lpstr>
      <vt:lpstr>Multidimensional Influence Model (MIM)</vt:lpstr>
      <vt:lpstr>Quotes from Teamwork</vt:lpstr>
      <vt:lpstr>How many lines of code can you program in your lifetime?</vt:lpstr>
      <vt:lpstr>Teamwork change of thought…</vt:lpstr>
      <vt:lpstr>Review of Demer’s 7 Ways to Build Influence in the Workplace</vt:lpstr>
      <vt:lpstr>Influencers…</vt:lpstr>
      <vt:lpstr>Review of Curtis’s Everyone Has Influence</vt:lpstr>
      <vt:lpstr>The Meaning of Influence</vt:lpstr>
      <vt:lpstr>PowerPoint Presentation</vt:lpstr>
      <vt:lpstr>PowerPoint Presentation</vt:lpstr>
      <vt:lpstr>Next Class period</vt:lpstr>
      <vt:lpstr>Class Time</vt:lpstr>
      <vt:lpstr>Influence</vt:lpstr>
      <vt:lpstr>Compare and Contrast</vt:lpstr>
      <vt:lpstr>New way of submitting homework</vt:lpstr>
      <vt:lpstr>GitHub</vt:lpstr>
      <vt:lpstr>Create a GitHub Account </vt:lpstr>
      <vt:lpstr>PowerPoint Presentation</vt:lpstr>
      <vt:lpstr>Create Repository</vt:lpstr>
      <vt:lpstr>Create an index.html</vt:lpstr>
      <vt:lpstr>Publish repository</vt:lpstr>
      <vt:lpstr>Publish GitHub Pages</vt:lpstr>
      <vt:lpstr>New way of submitting homework</vt:lpstr>
      <vt:lpstr>GitHub Desktop Application</vt:lpstr>
      <vt:lpstr>Adding file to local</vt:lpstr>
      <vt:lpstr>Commit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170 Technical Teamwork</dc:title>
  <dc:creator>Clements, William</dc:creator>
  <cp:lastModifiedBy>Clements, William</cp:lastModifiedBy>
  <cp:revision>1</cp:revision>
  <dcterms:created xsi:type="dcterms:W3CDTF">2022-04-19T19:18:14Z</dcterms:created>
  <dcterms:modified xsi:type="dcterms:W3CDTF">2022-04-27T18:49:27Z</dcterms:modified>
</cp:coreProperties>
</file>